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7"/>
  </p:notesMasterIdLst>
  <p:sldIdLst>
    <p:sldId id="275" r:id="rId2"/>
    <p:sldId id="304" r:id="rId3"/>
    <p:sldId id="292" r:id="rId4"/>
    <p:sldId id="305" r:id="rId5"/>
    <p:sldId id="306" r:id="rId6"/>
    <p:sldId id="307" r:id="rId7"/>
    <p:sldId id="308" r:id="rId8"/>
    <p:sldId id="298" r:id="rId9"/>
    <p:sldId id="293" r:id="rId10"/>
    <p:sldId id="299" r:id="rId11"/>
    <p:sldId id="300" r:id="rId12"/>
    <p:sldId id="301" r:id="rId13"/>
    <p:sldId id="302" r:id="rId14"/>
    <p:sldId id="309" r:id="rId15"/>
    <p:sldId id="295"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22C3B"/>
    <a:srgbClr val="0F1219"/>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132" autoAdjust="0"/>
    <p:restoredTop sz="94660"/>
  </p:normalViewPr>
  <p:slideViewPr>
    <p:cSldViewPr snapToGrid="0">
      <p:cViewPr varScale="1">
        <p:scale>
          <a:sx n="72" d="100"/>
          <a:sy n="72" d="100"/>
        </p:scale>
        <p:origin x="57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SG"/>
          </a:p>
        </p:txBody>
      </p:sp>
      <p:sp>
        <p:nvSpPr>
          <p:cNvPr id="3" name="Date Placeholder 2"/>
          <p:cNvSpPr>
            <a:spLocks noGrp="1"/>
          </p:cNvSpPr>
          <p:nvPr>
            <p:ph type="dt" idx="1"/>
          </p:nvPr>
        </p:nvSpPr>
        <p:spPr>
          <a:xfrm>
            <a:off x="3884614" y="0"/>
            <a:ext cx="2971800" cy="458788"/>
          </a:xfrm>
          <a:prstGeom prst="rect">
            <a:avLst/>
          </a:prstGeom>
        </p:spPr>
        <p:txBody>
          <a:bodyPr vert="horz" lIns="91440" tIns="45720" rIns="91440" bIns="45720" rtlCol="0"/>
          <a:lstStyle>
            <a:lvl1pPr algn="r">
              <a:defRPr sz="1200"/>
            </a:lvl1pPr>
          </a:lstStyle>
          <a:p>
            <a:fld id="{FFAFA004-EB5D-42C0-9616-87C613E0552E}" type="datetimeFigureOut">
              <a:rPr lang="en-SG" smtClean="0"/>
              <a:t>2/11/2022</a:t>
            </a:fld>
            <a:endParaRPr lang="en-SG"/>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SG"/>
          </a:p>
        </p:txBody>
      </p:sp>
      <p:sp>
        <p:nvSpPr>
          <p:cNvPr id="5" name="Notes Placeholder 4"/>
          <p:cNvSpPr>
            <a:spLocks noGrp="1"/>
          </p:cNvSpPr>
          <p:nvPr>
            <p:ph type="body" sz="quarter" idx="3"/>
          </p:nvPr>
        </p:nvSpPr>
        <p:spPr>
          <a:xfrm>
            <a:off x="685801"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SG"/>
          </a:p>
        </p:txBody>
      </p:sp>
      <p:sp>
        <p:nvSpPr>
          <p:cNvPr id="7" name="Slide Number Placeholder 6"/>
          <p:cNvSpPr>
            <a:spLocks noGrp="1"/>
          </p:cNvSpPr>
          <p:nvPr>
            <p:ph type="sldNum" sz="quarter" idx="5"/>
          </p:nvPr>
        </p:nvSpPr>
        <p:spPr>
          <a:xfrm>
            <a:off x="3884614" y="8685213"/>
            <a:ext cx="2971800" cy="458787"/>
          </a:xfrm>
          <a:prstGeom prst="rect">
            <a:avLst/>
          </a:prstGeom>
        </p:spPr>
        <p:txBody>
          <a:bodyPr vert="horz" lIns="91440" tIns="45720" rIns="91440" bIns="45720" rtlCol="0" anchor="b"/>
          <a:lstStyle>
            <a:lvl1pPr algn="r">
              <a:defRPr sz="1200"/>
            </a:lvl1pPr>
          </a:lstStyle>
          <a:p>
            <a:fld id="{6E96D974-32C6-4296-A265-4FAA83175504}" type="slidenum">
              <a:rPr lang="en-SG" smtClean="0"/>
              <a:t>‹#›</a:t>
            </a:fld>
            <a:endParaRPr lang="en-SG"/>
          </a:p>
        </p:txBody>
      </p:sp>
    </p:spTree>
    <p:extLst>
      <p:ext uri="{BB962C8B-B14F-4D97-AF65-F5344CB8AC3E}">
        <p14:creationId xmlns:p14="http://schemas.microsoft.com/office/powerpoint/2010/main" val="24631035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jpeg"/><Relationship Id="rId1" Type="http://schemas.openxmlformats.org/officeDocument/2006/relationships/slideMaster" Target="../slideMasters/slideMaster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8" name="Picture 7" descr="A picture containing light, star, outdoor object, night&#10;&#10;Description automatically generated">
            <a:extLst>
              <a:ext uri="{FF2B5EF4-FFF2-40B4-BE49-F238E27FC236}">
                <a16:creationId xmlns:a16="http://schemas.microsoft.com/office/drawing/2014/main" id="{9D872484-F0A1-B6AE-E82D-44F34830C1CD}"/>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12193200" cy="6858461"/>
          </a:xfrm>
          <a:prstGeom prst="rect">
            <a:avLst/>
          </a:prstGeom>
        </p:spPr>
      </p:pic>
      <p:pic>
        <p:nvPicPr>
          <p:cNvPr id="3073" name="Picture 3072" descr="A picture containing logo&#10;&#10;Description automatically generated">
            <a:extLst>
              <a:ext uri="{FF2B5EF4-FFF2-40B4-BE49-F238E27FC236}">
                <a16:creationId xmlns:a16="http://schemas.microsoft.com/office/drawing/2014/main" id="{99EC1DC1-B83B-9658-5C3C-5572BD13F82D}"/>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7531191" y="456060"/>
            <a:ext cx="884966" cy="803706"/>
          </a:xfrm>
          <a:prstGeom prst="rect">
            <a:avLst/>
          </a:prstGeom>
        </p:spPr>
      </p:pic>
      <p:pic>
        <p:nvPicPr>
          <p:cNvPr id="29" name="Picture 28" descr="Text&#10;&#10;Description automatically generated">
            <a:extLst>
              <a:ext uri="{FF2B5EF4-FFF2-40B4-BE49-F238E27FC236}">
                <a16:creationId xmlns:a16="http://schemas.microsoft.com/office/drawing/2014/main" id="{A12AA320-A5DD-78FF-3851-616221333916}"/>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4588870" y="471846"/>
            <a:ext cx="2641663" cy="772135"/>
          </a:xfrm>
          <a:prstGeom prst="rect">
            <a:avLst/>
          </a:prstGeom>
        </p:spPr>
      </p:pic>
      <p:pic>
        <p:nvPicPr>
          <p:cNvPr id="27" name="Picture 26" descr="Logo&#10;&#10;Description automatically generated">
            <a:extLst>
              <a:ext uri="{FF2B5EF4-FFF2-40B4-BE49-F238E27FC236}">
                <a16:creationId xmlns:a16="http://schemas.microsoft.com/office/drawing/2014/main" id="{9B4BC16B-FE81-E24B-B21D-436D74FEBB1C}"/>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3513776" y="459422"/>
            <a:ext cx="652726" cy="796982"/>
          </a:xfrm>
          <a:prstGeom prst="rect">
            <a:avLst/>
          </a:prstGeom>
        </p:spPr>
      </p:pic>
      <p:pic>
        <p:nvPicPr>
          <p:cNvPr id="23" name="Picture 22" descr="Logo&#10;&#10;Description automatically generated">
            <a:extLst>
              <a:ext uri="{FF2B5EF4-FFF2-40B4-BE49-F238E27FC236}">
                <a16:creationId xmlns:a16="http://schemas.microsoft.com/office/drawing/2014/main" id="{0654BE47-AF64-F6B3-5AD1-C0D03013F487}"/>
              </a:ext>
            </a:extLst>
          </p:cNvPr>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1754996" y="474017"/>
            <a:ext cx="1338098" cy="767793"/>
          </a:xfrm>
          <a:prstGeom prst="rect">
            <a:avLst/>
          </a:prstGeom>
        </p:spPr>
      </p:pic>
      <p:sp>
        <p:nvSpPr>
          <p:cNvPr id="2" name="Title 1"/>
          <p:cNvSpPr>
            <a:spLocks noGrp="1"/>
          </p:cNvSpPr>
          <p:nvPr>
            <p:ph type="ctrTitle"/>
          </p:nvPr>
        </p:nvSpPr>
        <p:spPr>
          <a:xfrm>
            <a:off x="617536" y="2107097"/>
            <a:ext cx="10526713" cy="1389636"/>
          </a:xfrm>
        </p:spPr>
        <p:txBody>
          <a:bodyPr anchor="b">
            <a:normAutofit/>
          </a:bodyPr>
          <a:lstStyle>
            <a:lvl1pPr algn="l">
              <a:defRPr sz="4400">
                <a:solidFill>
                  <a:schemeClr val="bg1"/>
                </a:solidFill>
                <a:effectLst/>
              </a:defRPr>
            </a:lvl1pPr>
          </a:lstStyle>
          <a:p>
            <a:r>
              <a:rPr lang="en-US" dirty="0"/>
              <a:t>Click to edit Master title style</a:t>
            </a:r>
          </a:p>
        </p:txBody>
      </p:sp>
      <p:sp>
        <p:nvSpPr>
          <p:cNvPr id="3" name="Subtitle 2"/>
          <p:cNvSpPr>
            <a:spLocks noGrp="1"/>
          </p:cNvSpPr>
          <p:nvPr>
            <p:ph type="subTitle" idx="1"/>
          </p:nvPr>
        </p:nvSpPr>
        <p:spPr>
          <a:xfrm>
            <a:off x="636587" y="3784600"/>
            <a:ext cx="6400800" cy="3202283"/>
          </a:xfrm>
        </p:spPr>
        <p:txBody>
          <a:bodyPr anchor="t">
            <a:normAutofit/>
          </a:bodyPr>
          <a:lstStyle>
            <a:lvl1pPr marL="0" indent="0" algn="l">
              <a:buNone/>
              <a:defRPr sz="2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CC7CB1E3-4D5F-44C5-87D7-C6F42468478A}" type="datetimeFigureOut">
              <a:rPr lang="en-SG" smtClean="0"/>
              <a:t>2/11/2022</a:t>
            </a:fld>
            <a:endParaRPr lang="en-SG"/>
          </a:p>
        </p:txBody>
      </p:sp>
      <p:sp>
        <p:nvSpPr>
          <p:cNvPr id="5" name="Footer Placeholder 4"/>
          <p:cNvSpPr>
            <a:spLocks noGrp="1"/>
          </p:cNvSpPr>
          <p:nvPr>
            <p:ph type="ftr" sz="quarter" idx="11"/>
          </p:nvPr>
        </p:nvSpPr>
        <p:spPr/>
        <p:txBody>
          <a:bodyPr/>
          <a:lstStyle/>
          <a:p>
            <a:endParaRPr lang="en-SG" dirty="0"/>
          </a:p>
        </p:txBody>
      </p:sp>
      <p:sp>
        <p:nvSpPr>
          <p:cNvPr id="6" name="Slide Number Placeholder 5"/>
          <p:cNvSpPr>
            <a:spLocks noGrp="1"/>
          </p:cNvSpPr>
          <p:nvPr>
            <p:ph type="sldNum" sz="quarter" idx="12"/>
          </p:nvPr>
        </p:nvSpPr>
        <p:spPr/>
        <p:txBody>
          <a:bodyPr/>
          <a:lstStyle/>
          <a:p>
            <a:fld id="{1F2CB891-1FDC-4576-9244-F73A797D99EF}" type="slidenum">
              <a:rPr lang="en-SG" smtClean="0"/>
              <a:t>‹#›</a:t>
            </a:fld>
            <a:endParaRPr lang="en-SG"/>
          </a:p>
        </p:txBody>
      </p:sp>
      <p:pic>
        <p:nvPicPr>
          <p:cNvPr id="3078" name="Picture 3077" descr="Icon&#10;&#10;Description automatically generated with medium confidence">
            <a:extLst>
              <a:ext uri="{FF2B5EF4-FFF2-40B4-BE49-F238E27FC236}">
                <a16:creationId xmlns:a16="http://schemas.microsoft.com/office/drawing/2014/main" id="{8F0E97F5-F777-CCD0-3330-42D4C823E2D7}"/>
              </a:ext>
            </a:extLst>
          </p:cNvPr>
          <p:cNvPicPr>
            <a:picLocks noChangeAspect="1"/>
          </p:cNvPicPr>
          <p:nvPr userDrawn="1"/>
        </p:nvPicPr>
        <p:blipFill>
          <a:blip r:embed="rId7" cstate="print">
            <a:extLst>
              <a:ext uri="{28A0092B-C50C-407E-A947-70E740481C1C}">
                <a14:useLocalDpi xmlns:a14="http://schemas.microsoft.com/office/drawing/2010/main"/>
              </a:ext>
            </a:extLst>
          </a:blip>
          <a:stretch>
            <a:fillRect/>
          </a:stretch>
        </p:blipFill>
        <p:spPr>
          <a:xfrm>
            <a:off x="9534512" y="657871"/>
            <a:ext cx="2340000" cy="400085"/>
          </a:xfrm>
          <a:prstGeom prst="rect">
            <a:avLst/>
          </a:prstGeom>
        </p:spPr>
      </p:pic>
    </p:spTree>
    <p:extLst>
      <p:ext uri="{BB962C8B-B14F-4D97-AF65-F5344CB8AC3E}">
        <p14:creationId xmlns:p14="http://schemas.microsoft.com/office/powerpoint/2010/main" val="15668190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a:extLst>
              <a:ext uri="{FF2B5EF4-FFF2-40B4-BE49-F238E27FC236}">
                <a16:creationId xmlns:a16="http://schemas.microsoft.com/office/drawing/2014/main" id="{B4D0A25B-F706-41BF-9A85-0388FE70C0DD}"/>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1786"/>
            <a:ext cx="12188825" cy="6856214"/>
          </a:xfrm>
          <a:prstGeom prst="rect">
            <a:avLst/>
          </a:prstGeom>
        </p:spPr>
      </p:pic>
      <p:sp>
        <p:nvSpPr>
          <p:cNvPr id="2" name="Title 1"/>
          <p:cNvSpPr>
            <a:spLocks noGrp="1"/>
          </p:cNvSpPr>
          <p:nvPr>
            <p:ph type="title"/>
          </p:nvPr>
        </p:nvSpPr>
        <p:spPr>
          <a:xfrm>
            <a:off x="684212" y="3429000"/>
            <a:ext cx="8534400" cy="1697400"/>
          </a:xfrm>
        </p:spPr>
        <p:txBody>
          <a:bodyPr anchor="b">
            <a:normAutofit/>
          </a:bodyPr>
          <a:lstStyle>
            <a:lvl1pPr algn="l">
              <a:defRPr sz="3200" b="1" cap="all">
                <a:solidFill>
                  <a:schemeClr val="tx1">
                    <a:lumMod val="95000"/>
                    <a:lumOff val="5000"/>
                  </a:schemeClr>
                </a:solidFill>
              </a:defRPr>
            </a:lvl1pPr>
          </a:lstStyle>
          <a:p>
            <a:r>
              <a:rPr lang="en-US" dirty="0"/>
              <a:t>Click to edit Master title style</a:t>
            </a:r>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CC7CB1E3-4D5F-44C5-87D7-C6F42468478A}" type="datetimeFigureOut">
              <a:rPr lang="en-SG" smtClean="0"/>
              <a:t>2/11/2022</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1F2CB891-1FDC-4576-9244-F73A797D99EF}" type="slidenum">
              <a:rPr lang="en-SG" smtClean="0"/>
              <a:t>‹#›</a:t>
            </a:fld>
            <a:endParaRPr lang="en-SG"/>
          </a:p>
        </p:txBody>
      </p:sp>
    </p:spTree>
    <p:extLst>
      <p:ext uri="{BB962C8B-B14F-4D97-AF65-F5344CB8AC3E}">
        <p14:creationId xmlns:p14="http://schemas.microsoft.com/office/powerpoint/2010/main" val="28370197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8" name="Picture 7" descr="Celestia-R1---OverlayContentHD.png">
            <a:extLst>
              <a:ext uri="{FF2B5EF4-FFF2-40B4-BE49-F238E27FC236}">
                <a16:creationId xmlns:a16="http://schemas.microsoft.com/office/drawing/2014/main" id="{9148E422-57ED-4613-B905-AF1130FDB1C0}"/>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nchor="t" anchorCtr="0"/>
          <a:lstStyle>
            <a:lvl1pPr>
              <a:defRPr sz="2600"/>
            </a:lvl1pPr>
            <a:lvl2pPr>
              <a:defRPr sz="2200"/>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C7CB1E3-4D5F-44C5-87D7-C6F42468478A}" type="datetimeFigureOut">
              <a:rPr lang="en-SG" smtClean="0"/>
              <a:t>2/11/2022</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1F2CB891-1FDC-4576-9244-F73A797D99EF}" type="slidenum">
              <a:rPr lang="en-SG" smtClean="0"/>
              <a:t>‹#›</a:t>
            </a:fld>
            <a:endParaRPr lang="en-SG"/>
          </a:p>
        </p:txBody>
      </p:sp>
    </p:spTree>
    <p:extLst>
      <p:ext uri="{BB962C8B-B14F-4D97-AF65-F5344CB8AC3E}">
        <p14:creationId xmlns:p14="http://schemas.microsoft.com/office/powerpoint/2010/main" val="4361964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8" name="Picture 7" descr="Celestia-R1---OverlayContentHD.png">
            <a:extLst>
              <a:ext uri="{FF2B5EF4-FFF2-40B4-BE49-F238E27FC236}">
                <a16:creationId xmlns:a16="http://schemas.microsoft.com/office/drawing/2014/main" id="{6F2E7833-24EE-4190-8C86-4382E4261BAE}"/>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4211" y="2006600"/>
            <a:ext cx="8534401" cy="2281600"/>
          </a:xfrm>
        </p:spPr>
        <p:txBody>
          <a:bodyPr anchor="b">
            <a:normAutofit/>
          </a:bodyPr>
          <a:lstStyle>
            <a:lvl1pPr algn="l">
              <a:defRPr sz="3600" b="1" cap="none" baseline="0">
                <a:solidFill>
                  <a:schemeClr val="tx1">
                    <a:lumMod val="95000"/>
                    <a:lumOff val="5000"/>
                  </a:schemeClr>
                </a:solidFill>
              </a:defRPr>
            </a:lvl1pPr>
          </a:lstStyle>
          <a:p>
            <a:r>
              <a:rPr lang="en-US" dirty="0"/>
              <a:t>Click to edit Master title style</a:t>
            </a:r>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CC7CB1E3-4D5F-44C5-87D7-C6F42468478A}" type="datetimeFigureOut">
              <a:rPr lang="en-SG" smtClean="0"/>
              <a:t>2/11/2022</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1F2CB891-1FDC-4576-9244-F73A797D99EF}" type="slidenum">
              <a:rPr lang="en-SG" smtClean="0"/>
              <a:t>‹#›</a:t>
            </a:fld>
            <a:endParaRPr lang="en-SG"/>
          </a:p>
        </p:txBody>
      </p:sp>
    </p:spTree>
    <p:extLst>
      <p:ext uri="{BB962C8B-B14F-4D97-AF65-F5344CB8AC3E}">
        <p14:creationId xmlns:p14="http://schemas.microsoft.com/office/powerpoint/2010/main" val="39841818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9" name="Picture 8" descr="Celestia-R1---OverlayContentHD.png">
            <a:extLst>
              <a:ext uri="{FF2B5EF4-FFF2-40B4-BE49-F238E27FC236}">
                <a16:creationId xmlns:a16="http://schemas.microsoft.com/office/drawing/2014/main" id="{2107D66A-EA03-4F7B-9F75-C96420BB3AC9}"/>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531811" y="2219325"/>
            <a:ext cx="4937655" cy="3615267"/>
          </a:xfrm>
        </p:spPr>
        <p:txBody>
          <a:bodyPr>
            <a:normAutofit/>
          </a:bodyPr>
          <a:lstStyle>
            <a:lvl1pPr>
              <a:defRPr sz="2600"/>
            </a:lvl1pPr>
            <a:lvl2pPr>
              <a:defRPr sz="2200"/>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5655733" y="2219326"/>
            <a:ext cx="4934479" cy="3615266"/>
          </a:xfrm>
        </p:spPr>
        <p:txBody>
          <a:bodyPr>
            <a:normAutofit/>
          </a:bodyPr>
          <a:lstStyle>
            <a:lvl1pPr>
              <a:defRPr sz="2600"/>
            </a:lvl1pPr>
            <a:lvl2pPr>
              <a:defRPr sz="2200"/>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CC7CB1E3-4D5F-44C5-87D7-C6F42468478A}" type="datetimeFigureOut">
              <a:rPr lang="en-SG" smtClean="0"/>
              <a:t>2/11/2022</a:t>
            </a:fld>
            <a:endParaRPr lang="en-SG"/>
          </a:p>
        </p:txBody>
      </p:sp>
      <p:sp>
        <p:nvSpPr>
          <p:cNvPr id="6" name="Footer Placeholder 5"/>
          <p:cNvSpPr>
            <a:spLocks noGrp="1"/>
          </p:cNvSpPr>
          <p:nvPr>
            <p:ph type="ftr" sz="quarter" idx="11"/>
          </p:nvPr>
        </p:nvSpPr>
        <p:spPr/>
        <p:txBody>
          <a:bodyPr/>
          <a:lstStyle/>
          <a:p>
            <a:endParaRPr lang="en-SG"/>
          </a:p>
        </p:txBody>
      </p:sp>
      <p:sp>
        <p:nvSpPr>
          <p:cNvPr id="7" name="Slide Number Placeholder 6"/>
          <p:cNvSpPr>
            <a:spLocks noGrp="1"/>
          </p:cNvSpPr>
          <p:nvPr>
            <p:ph type="sldNum" sz="quarter" idx="12"/>
          </p:nvPr>
        </p:nvSpPr>
        <p:spPr/>
        <p:txBody>
          <a:bodyPr/>
          <a:lstStyle/>
          <a:p>
            <a:fld id="{1F2CB891-1FDC-4576-9244-F73A797D99EF}" type="slidenum">
              <a:rPr lang="en-SG" smtClean="0"/>
              <a:t>‹#›</a:t>
            </a:fld>
            <a:endParaRPr lang="en-SG"/>
          </a:p>
        </p:txBody>
      </p:sp>
    </p:spTree>
    <p:extLst>
      <p:ext uri="{BB962C8B-B14F-4D97-AF65-F5344CB8AC3E}">
        <p14:creationId xmlns:p14="http://schemas.microsoft.com/office/powerpoint/2010/main" val="12261782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1" name="Picture 10" descr="Celestia-R1---OverlayContentHD.png">
            <a:extLst>
              <a:ext uri="{FF2B5EF4-FFF2-40B4-BE49-F238E27FC236}">
                <a16:creationId xmlns:a16="http://schemas.microsoft.com/office/drawing/2014/main" id="{EBCBD894-D2F3-4D36-8705-A5ACCBADE581}"/>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lvl1pPr>
              <a:defRPr/>
            </a:lvl1pPr>
          </a:lstStyle>
          <a:p>
            <a:r>
              <a:rPr lang="en-US" dirty="0"/>
              <a:t>Click to edit Master title style</a:t>
            </a:r>
          </a:p>
        </p:txBody>
      </p:sp>
      <p:sp>
        <p:nvSpPr>
          <p:cNvPr id="3" name="Text Placeholder 2"/>
          <p:cNvSpPr>
            <a:spLocks noGrp="1"/>
          </p:cNvSpPr>
          <p:nvPr>
            <p:ph type="body" idx="1"/>
          </p:nvPr>
        </p:nvSpPr>
        <p:spPr>
          <a:xfrm>
            <a:off x="524405" y="2333625"/>
            <a:ext cx="4649787" cy="576262"/>
          </a:xfrm>
        </p:spPr>
        <p:txBody>
          <a:bodyPr anchor="b">
            <a:noAutofit/>
          </a:bodyPr>
          <a:lstStyle>
            <a:lvl1pPr marL="0" indent="0">
              <a:buNone/>
              <a:defRPr sz="2600" b="1">
                <a:solidFill>
                  <a:schemeClr val="tx1">
                    <a:lumMod val="95000"/>
                    <a:lumOff val="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522286" y="2985029"/>
            <a:ext cx="4937655" cy="3030538"/>
          </a:xfrm>
        </p:spPr>
        <p:txBody>
          <a:bodyPr anchor="t">
            <a:normAutofit/>
          </a:bodyPr>
          <a:lstStyle>
            <a:lvl1pPr>
              <a:defRPr sz="2200"/>
            </a:lvl1pPr>
            <a:lvl2pPr>
              <a:defRPr sz="2000"/>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5631391" y="2381250"/>
            <a:ext cx="4665134" cy="576262"/>
          </a:xfrm>
        </p:spPr>
        <p:txBody>
          <a:bodyPr anchor="b">
            <a:noAutofit/>
          </a:bodyPr>
          <a:lstStyle>
            <a:lvl1pPr marL="0" indent="0">
              <a:buNone/>
              <a:defRPr sz="2600" b="1">
                <a:solidFill>
                  <a:schemeClr val="tx1">
                    <a:lumMod val="95000"/>
                    <a:lumOff val="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5644620" y="2976562"/>
            <a:ext cx="4929188" cy="3030538"/>
          </a:xfrm>
        </p:spPr>
        <p:txBody>
          <a:bodyPr anchor="t">
            <a:normAutofit/>
          </a:bodyPr>
          <a:lstStyle>
            <a:lvl1pPr>
              <a:defRPr sz="2200"/>
            </a:lvl1pPr>
            <a:lvl2pPr>
              <a:defRPr sz="2000"/>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CC7CB1E3-4D5F-44C5-87D7-C6F42468478A}" type="datetimeFigureOut">
              <a:rPr lang="en-SG" smtClean="0"/>
              <a:t>2/11/2022</a:t>
            </a:fld>
            <a:endParaRPr lang="en-SG"/>
          </a:p>
        </p:txBody>
      </p:sp>
      <p:sp>
        <p:nvSpPr>
          <p:cNvPr id="8" name="Footer Placeholder 7"/>
          <p:cNvSpPr>
            <a:spLocks noGrp="1"/>
          </p:cNvSpPr>
          <p:nvPr>
            <p:ph type="ftr" sz="quarter" idx="11"/>
          </p:nvPr>
        </p:nvSpPr>
        <p:spPr/>
        <p:txBody>
          <a:bodyPr/>
          <a:lstStyle/>
          <a:p>
            <a:endParaRPr lang="en-SG"/>
          </a:p>
        </p:txBody>
      </p:sp>
      <p:sp>
        <p:nvSpPr>
          <p:cNvPr id="9" name="Slide Number Placeholder 8"/>
          <p:cNvSpPr>
            <a:spLocks noGrp="1"/>
          </p:cNvSpPr>
          <p:nvPr>
            <p:ph type="sldNum" sz="quarter" idx="12"/>
          </p:nvPr>
        </p:nvSpPr>
        <p:spPr/>
        <p:txBody>
          <a:bodyPr/>
          <a:lstStyle/>
          <a:p>
            <a:fld id="{1F2CB891-1FDC-4576-9244-F73A797D99EF}" type="slidenum">
              <a:rPr lang="en-SG" smtClean="0"/>
              <a:t>‹#›</a:t>
            </a:fld>
            <a:endParaRPr lang="en-SG"/>
          </a:p>
        </p:txBody>
      </p:sp>
    </p:spTree>
    <p:extLst>
      <p:ext uri="{BB962C8B-B14F-4D97-AF65-F5344CB8AC3E}">
        <p14:creationId xmlns:p14="http://schemas.microsoft.com/office/powerpoint/2010/main" val="29078932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C7CB1E3-4D5F-44C5-87D7-C6F42468478A}" type="datetimeFigureOut">
              <a:rPr lang="en-SG" smtClean="0"/>
              <a:t>2/11/2022</a:t>
            </a:fld>
            <a:endParaRPr lang="en-SG"/>
          </a:p>
        </p:txBody>
      </p:sp>
      <p:sp>
        <p:nvSpPr>
          <p:cNvPr id="4" name="Footer Placeholder 3"/>
          <p:cNvSpPr>
            <a:spLocks noGrp="1"/>
          </p:cNvSpPr>
          <p:nvPr>
            <p:ph type="ftr" sz="quarter" idx="11"/>
          </p:nvPr>
        </p:nvSpPr>
        <p:spPr/>
        <p:txBody>
          <a:bodyPr/>
          <a:lstStyle/>
          <a:p>
            <a:endParaRPr lang="en-SG"/>
          </a:p>
        </p:txBody>
      </p:sp>
      <p:sp>
        <p:nvSpPr>
          <p:cNvPr id="5" name="Slide Number Placeholder 4"/>
          <p:cNvSpPr>
            <a:spLocks noGrp="1"/>
          </p:cNvSpPr>
          <p:nvPr>
            <p:ph type="sldNum" sz="quarter" idx="12"/>
          </p:nvPr>
        </p:nvSpPr>
        <p:spPr/>
        <p:txBody>
          <a:bodyPr/>
          <a:lstStyle/>
          <a:p>
            <a:fld id="{1F2CB891-1FDC-4576-9244-F73A797D99EF}" type="slidenum">
              <a:rPr lang="en-SG" smtClean="0"/>
              <a:t>‹#›</a:t>
            </a:fld>
            <a:endParaRPr lang="en-SG"/>
          </a:p>
        </p:txBody>
      </p:sp>
      <p:pic>
        <p:nvPicPr>
          <p:cNvPr id="7" name="Picture 6" descr="Celestia-R1---OverlayContentHD.png">
            <a:extLst>
              <a:ext uri="{FF2B5EF4-FFF2-40B4-BE49-F238E27FC236}">
                <a16:creationId xmlns:a16="http://schemas.microsoft.com/office/drawing/2014/main" id="{F93ED29C-C013-49DC-A599-8C67CF6DCAD6}"/>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88825" cy="6856214"/>
          </a:xfrm>
          <a:prstGeom prst="rect">
            <a:avLst/>
          </a:prstGeom>
        </p:spPr>
      </p:pic>
    </p:spTree>
    <p:extLst>
      <p:ext uri="{BB962C8B-B14F-4D97-AF65-F5344CB8AC3E}">
        <p14:creationId xmlns:p14="http://schemas.microsoft.com/office/powerpoint/2010/main" val="11959336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C7CB1E3-4D5F-44C5-87D7-C6F42468478A}" type="datetimeFigureOut">
              <a:rPr lang="en-SG" smtClean="0"/>
              <a:t>2/11/2022</a:t>
            </a:fld>
            <a:endParaRPr lang="en-SG"/>
          </a:p>
        </p:txBody>
      </p:sp>
      <p:sp>
        <p:nvSpPr>
          <p:cNvPr id="3" name="Footer Placeholder 2"/>
          <p:cNvSpPr>
            <a:spLocks noGrp="1"/>
          </p:cNvSpPr>
          <p:nvPr>
            <p:ph type="ftr" sz="quarter" idx="11"/>
          </p:nvPr>
        </p:nvSpPr>
        <p:spPr/>
        <p:txBody>
          <a:bodyPr/>
          <a:lstStyle/>
          <a:p>
            <a:endParaRPr lang="en-SG"/>
          </a:p>
        </p:txBody>
      </p:sp>
      <p:sp>
        <p:nvSpPr>
          <p:cNvPr id="4" name="Slide Number Placeholder 3"/>
          <p:cNvSpPr>
            <a:spLocks noGrp="1"/>
          </p:cNvSpPr>
          <p:nvPr>
            <p:ph type="sldNum" sz="quarter" idx="12"/>
          </p:nvPr>
        </p:nvSpPr>
        <p:spPr/>
        <p:txBody>
          <a:bodyPr/>
          <a:lstStyle/>
          <a:p>
            <a:fld id="{1F2CB891-1FDC-4576-9244-F73A797D99EF}" type="slidenum">
              <a:rPr lang="en-SG" smtClean="0"/>
              <a:t>‹#›</a:t>
            </a:fld>
            <a:endParaRPr lang="en-SG"/>
          </a:p>
        </p:txBody>
      </p:sp>
      <p:pic>
        <p:nvPicPr>
          <p:cNvPr id="6" name="Picture 5" descr="Celestia-R1---OverlayContentHD.png">
            <a:extLst>
              <a:ext uri="{FF2B5EF4-FFF2-40B4-BE49-F238E27FC236}">
                <a16:creationId xmlns:a16="http://schemas.microsoft.com/office/drawing/2014/main" id="{FCDD0109-031B-4BD8-AD81-D052FEA7354E}"/>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88825" cy="6856214"/>
          </a:xfrm>
          <a:prstGeom prst="rect">
            <a:avLst/>
          </a:prstGeom>
        </p:spPr>
      </p:pic>
    </p:spTree>
    <p:extLst>
      <p:ext uri="{BB962C8B-B14F-4D97-AF65-F5344CB8AC3E}">
        <p14:creationId xmlns:p14="http://schemas.microsoft.com/office/powerpoint/2010/main" val="25341563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9" name="Picture 8" descr="Celestia-R1---OverlayContentHD.png">
            <a:extLst>
              <a:ext uri="{FF2B5EF4-FFF2-40B4-BE49-F238E27FC236}">
                <a16:creationId xmlns:a16="http://schemas.microsoft.com/office/drawing/2014/main" id="{F8D3BC79-9336-4FAD-8605-584D144F345E}"/>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7246937" y="1476375"/>
            <a:ext cx="3657600" cy="1371600"/>
          </a:xfrm>
        </p:spPr>
        <p:txBody>
          <a:bodyPr anchor="t" anchorCtr="0">
            <a:normAutofit/>
          </a:bodyPr>
          <a:lstStyle>
            <a:lvl1pPr algn="l">
              <a:defRPr sz="2800" b="1"/>
            </a:lvl1pPr>
          </a:lstStyle>
          <a:p>
            <a:r>
              <a:rPr lang="en-US" dirty="0"/>
              <a:t>Click to edit Master title style</a:t>
            </a:r>
          </a:p>
        </p:txBody>
      </p:sp>
      <p:sp>
        <p:nvSpPr>
          <p:cNvPr id="3" name="Content Placeholder 2"/>
          <p:cNvSpPr>
            <a:spLocks noGrp="1"/>
          </p:cNvSpPr>
          <p:nvPr>
            <p:ph idx="1"/>
          </p:nvPr>
        </p:nvSpPr>
        <p:spPr>
          <a:xfrm>
            <a:off x="684212" y="1533524"/>
            <a:ext cx="5943601" cy="4460875"/>
          </a:xfrm>
        </p:spPr>
        <p:txBody>
          <a:bodyPr anchor="t" anchorCtr="0">
            <a:normAutofit/>
          </a:bodyPr>
          <a:lstStyle>
            <a:lvl1pPr>
              <a:defRPr sz="2600"/>
            </a:lvl1pPr>
            <a:lvl2pPr>
              <a:defRPr sz="2200"/>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7246937" y="3000374"/>
            <a:ext cx="3657600" cy="2091267"/>
          </a:xfrm>
        </p:spPr>
        <p:txBody>
          <a:bodyPr anchor="t">
            <a:normAutofit/>
          </a:bodyPr>
          <a:lstStyle>
            <a:lvl1pPr marL="0" indent="0">
              <a:buNone/>
              <a:defRPr sz="2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CC7CB1E3-4D5F-44C5-87D7-C6F42468478A}" type="datetimeFigureOut">
              <a:rPr lang="en-SG" smtClean="0"/>
              <a:t>2/11/2022</a:t>
            </a:fld>
            <a:endParaRPr lang="en-SG"/>
          </a:p>
        </p:txBody>
      </p:sp>
      <p:sp>
        <p:nvSpPr>
          <p:cNvPr id="6" name="Footer Placeholder 5"/>
          <p:cNvSpPr>
            <a:spLocks noGrp="1"/>
          </p:cNvSpPr>
          <p:nvPr>
            <p:ph type="ftr" sz="quarter" idx="11"/>
          </p:nvPr>
        </p:nvSpPr>
        <p:spPr/>
        <p:txBody>
          <a:bodyPr/>
          <a:lstStyle/>
          <a:p>
            <a:endParaRPr lang="en-SG"/>
          </a:p>
        </p:txBody>
      </p:sp>
      <p:sp>
        <p:nvSpPr>
          <p:cNvPr id="7" name="Slide Number Placeholder 6"/>
          <p:cNvSpPr>
            <a:spLocks noGrp="1"/>
          </p:cNvSpPr>
          <p:nvPr>
            <p:ph type="sldNum" sz="quarter" idx="12"/>
          </p:nvPr>
        </p:nvSpPr>
        <p:spPr/>
        <p:txBody>
          <a:bodyPr/>
          <a:lstStyle/>
          <a:p>
            <a:fld id="{1F2CB891-1FDC-4576-9244-F73A797D99EF}" type="slidenum">
              <a:rPr lang="en-SG" smtClean="0"/>
              <a:t>‹#›</a:t>
            </a:fld>
            <a:endParaRPr lang="en-SG"/>
          </a:p>
        </p:txBody>
      </p:sp>
    </p:spTree>
    <p:extLst>
      <p:ext uri="{BB962C8B-B14F-4D97-AF65-F5344CB8AC3E}">
        <p14:creationId xmlns:p14="http://schemas.microsoft.com/office/powerpoint/2010/main" val="3977833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3" name="Picture 2" descr="Celestia-R1---OverlayContentHD.png">
            <a:extLst>
              <a:ext uri="{FF2B5EF4-FFF2-40B4-BE49-F238E27FC236}">
                <a16:creationId xmlns:a16="http://schemas.microsoft.com/office/drawing/2014/main" id="{4F1246B0-8EE0-4F30-B786-8C900F5506CF}"/>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4722812" y="1447800"/>
            <a:ext cx="6019800" cy="1143000"/>
          </a:xfrm>
        </p:spPr>
        <p:txBody>
          <a:bodyPr anchor="b">
            <a:normAutofit/>
          </a:bodyPr>
          <a:lstStyle>
            <a:lvl1pPr algn="l">
              <a:defRPr sz="2800" b="1">
                <a:solidFill>
                  <a:schemeClr val="tx1">
                    <a:lumMod val="95000"/>
                    <a:lumOff val="5000"/>
                  </a:schemeClr>
                </a:solidFill>
              </a:defRPr>
            </a:lvl1pPr>
          </a:lstStyle>
          <a:p>
            <a:r>
              <a:rPr lang="en-US" dirty="0"/>
              <a:t>Click to edit Master title style</a:t>
            </a:r>
          </a:p>
        </p:txBody>
      </p:sp>
      <p:sp>
        <p:nvSpPr>
          <p:cNvPr id="14" name="Picture Placeholder 2"/>
          <p:cNvSpPr>
            <a:spLocks noGrp="1" noChangeAspect="1"/>
          </p:cNvSpPr>
          <p:nvPr>
            <p:ph type="pic" idx="1"/>
          </p:nvPr>
        </p:nvSpPr>
        <p:spPr>
          <a:xfrm>
            <a:off x="779462" y="14097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240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CC7CB1E3-4D5F-44C5-87D7-C6F42468478A}" type="datetimeFigureOut">
              <a:rPr lang="en-SG" smtClean="0"/>
              <a:t>2/11/2022</a:t>
            </a:fld>
            <a:endParaRPr lang="en-SG"/>
          </a:p>
        </p:txBody>
      </p:sp>
      <p:sp>
        <p:nvSpPr>
          <p:cNvPr id="6" name="Footer Placeholder 5"/>
          <p:cNvSpPr>
            <a:spLocks noGrp="1"/>
          </p:cNvSpPr>
          <p:nvPr>
            <p:ph type="ftr" sz="quarter" idx="11"/>
          </p:nvPr>
        </p:nvSpPr>
        <p:spPr/>
        <p:txBody>
          <a:bodyPr/>
          <a:lstStyle/>
          <a:p>
            <a:endParaRPr lang="en-SG"/>
          </a:p>
        </p:txBody>
      </p:sp>
      <p:sp>
        <p:nvSpPr>
          <p:cNvPr id="7" name="Slide Number Placeholder 6"/>
          <p:cNvSpPr>
            <a:spLocks noGrp="1"/>
          </p:cNvSpPr>
          <p:nvPr>
            <p:ph type="sldNum" sz="quarter" idx="12"/>
          </p:nvPr>
        </p:nvSpPr>
        <p:spPr/>
        <p:txBody>
          <a:bodyPr/>
          <a:lstStyle/>
          <a:p>
            <a:fld id="{1F2CB891-1FDC-4576-9244-F73A797D99EF}" type="slidenum">
              <a:rPr lang="en-SG" smtClean="0"/>
              <a:t>‹#›</a:t>
            </a:fld>
            <a:endParaRPr lang="en-SG"/>
          </a:p>
        </p:txBody>
      </p:sp>
    </p:spTree>
    <p:extLst>
      <p:ext uri="{BB962C8B-B14F-4D97-AF65-F5344CB8AC3E}">
        <p14:creationId xmlns:p14="http://schemas.microsoft.com/office/powerpoint/2010/main" val="27158290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17" Type="http://schemas.openxmlformats.org/officeDocument/2006/relationships/image" Target="../media/image6.png"/><Relationship Id="rId2" Type="http://schemas.openxmlformats.org/officeDocument/2006/relationships/slideLayout" Target="../slideLayouts/slideLayout2.xml"/><Relationship Id="rId16"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image" Target="../media/image4.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455207B-22D6-4357-BF57-6AE373BD613B}"/>
              </a:ext>
            </a:extLst>
          </p:cNvPr>
          <p:cNvSpPr/>
          <p:nvPr userDrawn="1"/>
        </p:nvSpPr>
        <p:spPr>
          <a:xfrm>
            <a:off x="-600" y="0"/>
            <a:ext cx="121932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8" name="Picture 7">
            <a:extLst>
              <a:ext uri="{FF2B5EF4-FFF2-40B4-BE49-F238E27FC236}">
                <a16:creationId xmlns:a16="http://schemas.microsoft.com/office/drawing/2014/main" id="{466D9801-29CB-0A5B-62DE-EFCC58607DD7}"/>
              </a:ext>
            </a:extLst>
          </p:cNvPr>
          <p:cNvPicPr>
            <a:picLocks noChangeAspect="1"/>
          </p:cNvPicPr>
          <p:nvPr userDrawn="1"/>
        </p:nvPicPr>
        <p:blipFill>
          <a:blip r:embed="rId12" cstate="print">
            <a:extLst>
              <a:ext uri="{28A0092B-C50C-407E-A947-70E740481C1C}">
                <a14:useLocalDpi xmlns:a14="http://schemas.microsoft.com/office/drawing/2010/main"/>
              </a:ext>
            </a:extLst>
          </a:blip>
          <a:stretch>
            <a:fillRect/>
          </a:stretch>
        </p:blipFill>
        <p:spPr>
          <a:xfrm>
            <a:off x="0" y="0"/>
            <a:ext cx="12193200" cy="2727023"/>
          </a:xfrm>
          <a:prstGeom prst="rect">
            <a:avLst/>
          </a:prstGeom>
        </p:spPr>
      </p:pic>
      <p:sp>
        <p:nvSpPr>
          <p:cNvPr id="16" name="Rectangle 15">
            <a:extLst>
              <a:ext uri="{FF2B5EF4-FFF2-40B4-BE49-F238E27FC236}">
                <a16:creationId xmlns:a16="http://schemas.microsoft.com/office/drawing/2014/main" id="{D4810320-9DBB-46C2-AF95-BB7078888618}"/>
              </a:ext>
            </a:extLst>
          </p:cNvPr>
          <p:cNvSpPr/>
          <p:nvPr userDrawn="1"/>
        </p:nvSpPr>
        <p:spPr>
          <a:xfrm>
            <a:off x="282000" y="304200"/>
            <a:ext cx="11628000" cy="6249600"/>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Placeholder 1"/>
          <p:cNvSpPr>
            <a:spLocks noGrp="1"/>
          </p:cNvSpPr>
          <p:nvPr>
            <p:ph type="title"/>
          </p:nvPr>
        </p:nvSpPr>
        <p:spPr>
          <a:xfrm>
            <a:off x="552327" y="1207801"/>
            <a:ext cx="10912842" cy="902353"/>
          </a:xfrm>
          <a:prstGeom prst="rect">
            <a:avLst/>
          </a:prstGeom>
          <a:effectLst/>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553254" y="2121378"/>
            <a:ext cx="10933896" cy="3898421"/>
          </a:xfrm>
          <a:prstGeom prst="rect">
            <a:avLst/>
          </a:prstGeom>
        </p:spPr>
        <p:txBody>
          <a:bodyPr vert="horz" lIns="91440" tIns="45720" rIns="91440" bIns="45720" rtlCol="0" anchor="t" anchorCtr="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CC7CB1E3-4D5F-44C5-87D7-C6F42468478A}" type="datetimeFigureOut">
              <a:rPr lang="en-SG" smtClean="0"/>
              <a:t>2/11/2022</a:t>
            </a:fld>
            <a:endParaRPr lang="en-SG"/>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en-SG"/>
          </a:p>
        </p:txBody>
      </p:sp>
      <p:sp>
        <p:nvSpPr>
          <p:cNvPr id="6" name="Slide Number Placeholder 5"/>
          <p:cNvSpPr>
            <a:spLocks noGrp="1"/>
          </p:cNvSpPr>
          <p:nvPr>
            <p:ph type="sldNum" sz="quarter" idx="4"/>
          </p:nvPr>
        </p:nvSpPr>
        <p:spPr>
          <a:xfrm>
            <a:off x="10344150" y="5434290"/>
            <a:ext cx="1142245" cy="669925"/>
          </a:xfrm>
          <a:prstGeom prst="rect">
            <a:avLst/>
          </a:prstGeom>
        </p:spPr>
        <p:txBody>
          <a:bodyPr vert="horz" lIns="91440" tIns="45720" rIns="91440" bIns="45720" rtlCol="0" anchor="b"/>
          <a:lstStyle>
            <a:lvl1pPr algn="r">
              <a:defRPr sz="1800" b="0" i="0">
                <a:solidFill>
                  <a:schemeClr val="bg2">
                    <a:lumMod val="50000"/>
                  </a:schemeClr>
                </a:solidFill>
                <a:effectLst/>
                <a:latin typeface="+mn-lt"/>
              </a:defRPr>
            </a:lvl1pPr>
          </a:lstStyle>
          <a:p>
            <a:fld id="{1F2CB891-1FDC-4576-9244-F73A797D99EF}" type="slidenum">
              <a:rPr lang="en-SG" smtClean="0"/>
              <a:pPr/>
              <a:t>‹#›</a:t>
            </a:fld>
            <a:endParaRPr lang="en-SG" dirty="0"/>
          </a:p>
        </p:txBody>
      </p:sp>
      <p:pic>
        <p:nvPicPr>
          <p:cNvPr id="20" name="Picture 19" descr="A picture containing clock, drawing, light&#10;&#10;Description automatically generated">
            <a:extLst>
              <a:ext uri="{FF2B5EF4-FFF2-40B4-BE49-F238E27FC236}">
                <a16:creationId xmlns:a16="http://schemas.microsoft.com/office/drawing/2014/main" id="{DB3CC317-8497-43F7-A5FF-3660BB8D01A2}"/>
              </a:ext>
            </a:extLst>
          </p:cNvPr>
          <p:cNvPicPr>
            <a:picLocks noChangeAspect="1"/>
          </p:cNvPicPr>
          <p:nvPr userDrawn="1"/>
        </p:nvPicPr>
        <p:blipFill>
          <a:blip r:embed="rId13" cstate="print">
            <a:extLst>
              <a:ext uri="{28A0092B-C50C-407E-A947-70E740481C1C}">
                <a14:useLocalDpi xmlns:a14="http://schemas.microsoft.com/office/drawing/2010/main"/>
              </a:ext>
            </a:extLst>
          </a:blip>
          <a:stretch>
            <a:fillRect/>
          </a:stretch>
        </p:blipFill>
        <p:spPr>
          <a:xfrm>
            <a:off x="3782939" y="469433"/>
            <a:ext cx="480076" cy="587155"/>
          </a:xfrm>
          <a:prstGeom prst="rect">
            <a:avLst/>
          </a:prstGeom>
        </p:spPr>
      </p:pic>
      <p:pic>
        <p:nvPicPr>
          <p:cNvPr id="21" name="Picture 20" descr="A picture containing table, sitting, computer, game&#10;&#10;Description automatically generated">
            <a:extLst>
              <a:ext uri="{FF2B5EF4-FFF2-40B4-BE49-F238E27FC236}">
                <a16:creationId xmlns:a16="http://schemas.microsoft.com/office/drawing/2014/main" id="{8DF7057E-6CEC-4E9A-B822-B81225AB7DDC}"/>
              </a:ext>
            </a:extLst>
          </p:cNvPr>
          <p:cNvPicPr>
            <a:picLocks noChangeAspect="1"/>
          </p:cNvPicPr>
          <p:nvPr userDrawn="1"/>
        </p:nvPicPr>
        <p:blipFill>
          <a:blip r:embed="rId14" cstate="print">
            <a:extLst>
              <a:ext uri="{28A0092B-C50C-407E-A947-70E740481C1C}">
                <a14:useLocalDpi xmlns:a14="http://schemas.microsoft.com/office/drawing/2010/main"/>
              </a:ext>
            </a:extLst>
          </a:blip>
          <a:stretch>
            <a:fillRect/>
          </a:stretch>
        </p:blipFill>
        <p:spPr>
          <a:xfrm>
            <a:off x="2321796" y="461508"/>
            <a:ext cx="1050907" cy="603005"/>
          </a:xfrm>
          <a:prstGeom prst="rect">
            <a:avLst/>
          </a:prstGeom>
        </p:spPr>
      </p:pic>
      <p:pic>
        <p:nvPicPr>
          <p:cNvPr id="22" name="Picture 21" descr="A picture containing dark, device&#10;&#10;Description automatically generated">
            <a:extLst>
              <a:ext uri="{FF2B5EF4-FFF2-40B4-BE49-F238E27FC236}">
                <a16:creationId xmlns:a16="http://schemas.microsoft.com/office/drawing/2014/main" id="{560A0219-5E46-4B1D-A79C-E571F07B7268}"/>
              </a:ext>
            </a:extLst>
          </p:cNvPr>
          <p:cNvPicPr>
            <a:picLocks noChangeAspect="1"/>
          </p:cNvPicPr>
          <p:nvPr userDrawn="1"/>
        </p:nvPicPr>
        <p:blipFill>
          <a:blip r:embed="rId15" cstate="print">
            <a:extLst>
              <a:ext uri="{28A0092B-C50C-407E-A947-70E740481C1C}">
                <a14:useLocalDpi xmlns:a14="http://schemas.microsoft.com/office/drawing/2010/main"/>
              </a:ext>
            </a:extLst>
          </a:blip>
          <a:stretch>
            <a:fillRect/>
          </a:stretch>
        </p:blipFill>
        <p:spPr>
          <a:xfrm>
            <a:off x="7006540" y="320675"/>
            <a:ext cx="971235" cy="884670"/>
          </a:xfrm>
          <a:prstGeom prst="rect">
            <a:avLst/>
          </a:prstGeom>
        </p:spPr>
      </p:pic>
      <p:pic>
        <p:nvPicPr>
          <p:cNvPr id="13" name="Picture 12" descr="Logo, company name&#10;&#10;Description automatically generated">
            <a:extLst>
              <a:ext uri="{FF2B5EF4-FFF2-40B4-BE49-F238E27FC236}">
                <a16:creationId xmlns:a16="http://schemas.microsoft.com/office/drawing/2014/main" id="{A90B1F9C-915A-3A0D-085D-A76B36285C56}"/>
              </a:ext>
            </a:extLst>
          </p:cNvPr>
          <p:cNvPicPr>
            <a:picLocks noChangeAspect="1"/>
          </p:cNvPicPr>
          <p:nvPr userDrawn="1"/>
        </p:nvPicPr>
        <p:blipFill>
          <a:blip r:embed="rId16" cstate="print">
            <a:extLst>
              <a:ext uri="{28A0092B-C50C-407E-A947-70E740481C1C}">
                <a14:useLocalDpi xmlns:a14="http://schemas.microsoft.com/office/drawing/2010/main"/>
              </a:ext>
            </a:extLst>
          </a:blip>
          <a:stretch>
            <a:fillRect/>
          </a:stretch>
        </p:blipFill>
        <p:spPr>
          <a:xfrm>
            <a:off x="4716899" y="469433"/>
            <a:ext cx="2096577" cy="587155"/>
          </a:xfrm>
          <a:prstGeom prst="rect">
            <a:avLst/>
          </a:prstGeom>
        </p:spPr>
      </p:pic>
      <p:pic>
        <p:nvPicPr>
          <p:cNvPr id="17" name="Picture 16" descr="A picture containing text, clock, gauge&#10;&#10;Description automatically generated">
            <a:extLst>
              <a:ext uri="{FF2B5EF4-FFF2-40B4-BE49-F238E27FC236}">
                <a16:creationId xmlns:a16="http://schemas.microsoft.com/office/drawing/2014/main" id="{22CDE66B-3E9A-A6F3-2D3F-F3404AD3A1DE}"/>
              </a:ext>
            </a:extLst>
          </p:cNvPr>
          <p:cNvPicPr>
            <a:picLocks noChangeAspect="1"/>
          </p:cNvPicPr>
          <p:nvPr userDrawn="1"/>
        </p:nvPicPr>
        <p:blipFill>
          <a:blip r:embed="rId17" cstate="print">
            <a:extLst>
              <a:ext uri="{28A0092B-C50C-407E-A947-70E740481C1C}">
                <a14:useLocalDpi xmlns:a14="http://schemas.microsoft.com/office/drawing/2010/main"/>
              </a:ext>
            </a:extLst>
          </a:blip>
          <a:stretch>
            <a:fillRect/>
          </a:stretch>
        </p:blipFill>
        <p:spPr>
          <a:xfrm>
            <a:off x="9367313" y="607631"/>
            <a:ext cx="2160000" cy="310758"/>
          </a:xfrm>
          <a:prstGeom prst="rect">
            <a:avLst/>
          </a:prstGeom>
        </p:spPr>
      </p:pic>
    </p:spTree>
    <p:extLst>
      <p:ext uri="{BB962C8B-B14F-4D97-AF65-F5344CB8AC3E}">
        <p14:creationId xmlns:p14="http://schemas.microsoft.com/office/powerpoint/2010/main" val="37541315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3" r:id="rId10"/>
  </p:sldLayoutIdLst>
  <p:txStyles>
    <p:titleStyle>
      <a:lvl1pPr algn="l" defTabSz="457200" rtl="0" eaLnBrk="1" latinLnBrk="0" hangingPunct="1">
        <a:spcBef>
          <a:spcPct val="0"/>
        </a:spcBef>
        <a:buNone/>
        <a:defRPr sz="3200" b="1" kern="1200" cap="none" baseline="0">
          <a:ln w="3175" cmpd="sng">
            <a:noFill/>
          </a:ln>
          <a:solidFill>
            <a:schemeClr val="tx1">
              <a:lumMod val="95000"/>
              <a:lumOff val="5000"/>
            </a:schemeClr>
          </a:solidFill>
          <a:effectLst/>
          <a:latin typeface="Meiryo UI" panose="020B0604030504040204" pitchFamily="34" charset="-128"/>
          <a:ea typeface="Meiryo UI" panose="020B0604030504040204" pitchFamily="34" charset="-128"/>
          <a:cs typeface="Arial" panose="020B0604020202020204"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400" b="0" kern="1200" cap="none">
          <a:solidFill>
            <a:schemeClr val="tx1">
              <a:lumMod val="95000"/>
              <a:lumOff val="5000"/>
            </a:schemeClr>
          </a:solidFill>
          <a:effectLst/>
          <a:latin typeface="Meiryo" panose="020B0604030504040204" pitchFamily="34" charset="-128"/>
          <a:ea typeface="Meiryo" panose="020B0604030504040204" pitchFamily="34" charset="-128"/>
          <a:cs typeface="Arial" panose="020B0604020202020204" pitchFamily="34" charset="0"/>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tx1">
              <a:lumMod val="95000"/>
              <a:lumOff val="5000"/>
            </a:schemeClr>
          </a:solidFill>
          <a:effectLst/>
          <a:latin typeface="Meiryo" panose="020B0604030504040204" pitchFamily="34" charset="-128"/>
          <a:ea typeface="Meiryo" panose="020B0604030504040204" pitchFamily="34" charset="-128"/>
          <a:cs typeface="Arial" panose="020B0604020202020204" pitchFamily="34" charset="0"/>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tx1">
              <a:lumMod val="95000"/>
              <a:lumOff val="5000"/>
            </a:schemeClr>
          </a:solidFill>
          <a:effectLst/>
          <a:latin typeface="Meiryo" panose="020B0604030504040204" pitchFamily="34" charset="-128"/>
          <a:ea typeface="Meiryo" panose="020B0604030504040204" pitchFamily="34" charset="-128"/>
          <a:cs typeface="Arial" panose="020B0604020202020204" pitchFamily="34" charset="0"/>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tx1">
              <a:lumMod val="95000"/>
              <a:lumOff val="5000"/>
            </a:schemeClr>
          </a:solidFill>
          <a:effectLst/>
          <a:latin typeface="Meiryo" panose="020B0604030504040204" pitchFamily="34" charset="-128"/>
          <a:ea typeface="Meiryo" panose="020B0604030504040204" pitchFamily="34" charset="-128"/>
          <a:cs typeface="Arial" panose="020B0604020202020204" pitchFamily="34" charset="0"/>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tx1">
              <a:lumMod val="95000"/>
              <a:lumOff val="5000"/>
            </a:schemeClr>
          </a:solidFill>
          <a:effectLst/>
          <a:latin typeface="Meiryo" panose="020B0604030504040204" pitchFamily="34" charset="-128"/>
          <a:ea typeface="Meiryo" panose="020B0604030504040204" pitchFamily="34" charset="-128"/>
          <a:cs typeface="Arial" panose="020B0604020202020204" pitchFamily="34" charset="0"/>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3.jpg"/><Relationship Id="rId1" Type="http://schemas.openxmlformats.org/officeDocument/2006/relationships/slideLayout" Target="../slideLayouts/slideLayout2.xml"/><Relationship Id="rId4" Type="http://schemas.openxmlformats.org/officeDocument/2006/relationships/image" Target="../media/image25.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5.gi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6.gi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7.gi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8.gi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9.gi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9A045-8D8B-48AE-8FBA-36B52357C0DE}"/>
              </a:ext>
            </a:extLst>
          </p:cNvPr>
          <p:cNvSpPr>
            <a:spLocks noGrp="1"/>
          </p:cNvSpPr>
          <p:nvPr>
            <p:ph type="ctrTitle"/>
          </p:nvPr>
        </p:nvSpPr>
        <p:spPr>
          <a:xfrm>
            <a:off x="832643" y="2614914"/>
            <a:ext cx="10526713" cy="1389636"/>
          </a:xfrm>
        </p:spPr>
        <p:txBody>
          <a:bodyPr>
            <a:noAutofit/>
          </a:bodyPr>
          <a:lstStyle/>
          <a:p>
            <a:pPr algn="ctr">
              <a:lnSpc>
                <a:spcPct val="150000"/>
              </a:lnSpc>
            </a:pPr>
            <a:r>
              <a:rPr lang="en-SG" dirty="0"/>
              <a:t>E – RESQ </a:t>
            </a:r>
            <a:br>
              <a:rPr lang="en-SG" dirty="0"/>
            </a:br>
            <a:r>
              <a:rPr lang="en-SG" dirty="0"/>
              <a:t>I N D O N E S I A</a:t>
            </a:r>
          </a:p>
        </p:txBody>
      </p:sp>
      <p:sp>
        <p:nvSpPr>
          <p:cNvPr id="3" name="Subtitle 2">
            <a:extLst>
              <a:ext uri="{FF2B5EF4-FFF2-40B4-BE49-F238E27FC236}">
                <a16:creationId xmlns:a16="http://schemas.microsoft.com/office/drawing/2014/main" id="{749F8DBF-9753-42E6-AFDA-0C52090EDB1A}"/>
              </a:ext>
            </a:extLst>
          </p:cNvPr>
          <p:cNvSpPr>
            <a:spLocks noGrp="1"/>
          </p:cNvSpPr>
          <p:nvPr>
            <p:ph type="subTitle" idx="1"/>
          </p:nvPr>
        </p:nvSpPr>
        <p:spPr>
          <a:xfrm>
            <a:off x="0" y="5365251"/>
            <a:ext cx="8844516" cy="1963202"/>
          </a:xfrm>
        </p:spPr>
        <p:txBody>
          <a:bodyPr>
            <a:normAutofit/>
          </a:bodyPr>
          <a:lstStyle/>
          <a:p>
            <a:r>
              <a:rPr lang="en-SG" sz="2400" dirty="0" err="1"/>
              <a:t>Robocup</a:t>
            </a:r>
            <a:r>
              <a:rPr lang="en-SG" sz="2400" dirty="0"/>
              <a:t> Asia Pacific 2022</a:t>
            </a:r>
          </a:p>
          <a:p>
            <a:r>
              <a:rPr lang="en-SG" sz="2400" dirty="0" err="1"/>
              <a:t>CoSpace</a:t>
            </a:r>
            <a:r>
              <a:rPr lang="en-SG" sz="2400" dirty="0"/>
              <a:t> Rescue Challenge U-19</a:t>
            </a:r>
          </a:p>
        </p:txBody>
      </p:sp>
    </p:spTree>
    <p:extLst>
      <p:ext uri="{BB962C8B-B14F-4D97-AF65-F5344CB8AC3E}">
        <p14:creationId xmlns:p14="http://schemas.microsoft.com/office/powerpoint/2010/main" val="31422628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C0AE13-D351-4014-A230-69D2E562677A}"/>
              </a:ext>
            </a:extLst>
          </p:cNvPr>
          <p:cNvSpPr>
            <a:spLocks noGrp="1"/>
          </p:cNvSpPr>
          <p:nvPr>
            <p:ph type="title"/>
          </p:nvPr>
        </p:nvSpPr>
        <p:spPr/>
        <p:txBody>
          <a:bodyPr>
            <a:normAutofit/>
          </a:bodyPr>
          <a:lstStyle/>
          <a:p>
            <a:pPr lvl="0">
              <a:lnSpc>
                <a:spcPct val="107000"/>
              </a:lnSpc>
              <a:spcAft>
                <a:spcPts val="800"/>
              </a:spcAft>
            </a:pPr>
            <a:r>
              <a:rPr lang="en-SG" dirty="0"/>
              <a:t>Step 1: Find a Unique Area</a:t>
            </a:r>
            <a:endParaRPr lang="en-SG" sz="1600" b="0" dirty="0">
              <a:solidFill>
                <a:srgbClr val="FF0000"/>
              </a:solidFill>
              <a:latin typeface="Arial" panose="020B0604020202020204" pitchFamily="34" charset="0"/>
            </a:endParaRPr>
          </a:p>
        </p:txBody>
      </p:sp>
      <p:sp>
        <p:nvSpPr>
          <p:cNvPr id="4" name="Content Placeholder 3">
            <a:extLst>
              <a:ext uri="{FF2B5EF4-FFF2-40B4-BE49-F238E27FC236}">
                <a16:creationId xmlns:a16="http://schemas.microsoft.com/office/drawing/2014/main" id="{6401D2BD-82C4-42AA-87E9-2EF488864B63}"/>
              </a:ext>
            </a:extLst>
          </p:cNvPr>
          <p:cNvSpPr>
            <a:spLocks noGrp="1"/>
          </p:cNvSpPr>
          <p:nvPr>
            <p:ph idx="1"/>
          </p:nvPr>
        </p:nvSpPr>
        <p:spPr/>
        <p:txBody>
          <a:bodyPr/>
          <a:lstStyle/>
          <a:p>
            <a:pPr marL="0" indent="0" algn="just">
              <a:buNone/>
            </a:pPr>
            <a:r>
              <a:rPr lang="en-US" sz="2400" dirty="0"/>
              <a:t>Unique area is an area that contains many objects with the same color. So in order to get super gem faster we need to find many cyan/red/black objects gathered in some area.</a:t>
            </a:r>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ID" sz="2000" dirty="0"/>
          </a:p>
        </p:txBody>
      </p:sp>
      <p:pic>
        <p:nvPicPr>
          <p:cNvPr id="8" name="Picture 7">
            <a:extLst>
              <a:ext uri="{FF2B5EF4-FFF2-40B4-BE49-F238E27FC236}">
                <a16:creationId xmlns:a16="http://schemas.microsoft.com/office/drawing/2014/main" id="{1389089E-3740-47CE-8E9B-973BA5B479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96669" y="3429000"/>
            <a:ext cx="5198662" cy="287699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2210543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C0AE13-D351-4014-A230-69D2E562677A}"/>
              </a:ext>
            </a:extLst>
          </p:cNvPr>
          <p:cNvSpPr>
            <a:spLocks noGrp="1"/>
          </p:cNvSpPr>
          <p:nvPr>
            <p:ph type="title"/>
          </p:nvPr>
        </p:nvSpPr>
        <p:spPr/>
        <p:txBody>
          <a:bodyPr>
            <a:normAutofit/>
          </a:bodyPr>
          <a:lstStyle/>
          <a:p>
            <a:pPr lvl="0">
              <a:lnSpc>
                <a:spcPct val="107000"/>
              </a:lnSpc>
              <a:spcAft>
                <a:spcPts val="800"/>
              </a:spcAft>
            </a:pPr>
            <a:r>
              <a:rPr lang="en-SG" dirty="0"/>
              <a:t>Step 2: Get coordinates of Deposit Zone</a:t>
            </a:r>
            <a:endParaRPr lang="en-SG" sz="1600" b="0" dirty="0">
              <a:solidFill>
                <a:srgbClr val="FF0000"/>
              </a:solidFill>
              <a:latin typeface="Arial" panose="020B0604020202020204" pitchFamily="34" charset="0"/>
            </a:endParaRPr>
          </a:p>
        </p:txBody>
      </p:sp>
      <p:sp>
        <p:nvSpPr>
          <p:cNvPr id="7" name="Content Placeholder 3">
            <a:extLst>
              <a:ext uri="{FF2B5EF4-FFF2-40B4-BE49-F238E27FC236}">
                <a16:creationId xmlns:a16="http://schemas.microsoft.com/office/drawing/2014/main" id="{E0295CF7-6DE4-4C37-8295-B97D432F0023}"/>
              </a:ext>
            </a:extLst>
          </p:cNvPr>
          <p:cNvSpPr txBox="1">
            <a:spLocks/>
          </p:cNvSpPr>
          <p:nvPr/>
        </p:nvSpPr>
        <p:spPr>
          <a:xfrm>
            <a:off x="553254" y="2121378"/>
            <a:ext cx="10933896" cy="3898421"/>
          </a:xfrm>
          <a:prstGeom prst="rect">
            <a:avLst/>
          </a:prstGeom>
        </p:spPr>
        <p:txBody>
          <a:bodyPr vert="horz" lIns="91440" tIns="45720" rIns="91440" bIns="45720" rtlCol="0" anchor="t" anchorCtr="0">
            <a:norm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600" b="0" kern="1200" cap="none">
                <a:solidFill>
                  <a:schemeClr val="tx1">
                    <a:lumMod val="95000"/>
                    <a:lumOff val="5000"/>
                  </a:schemeClr>
                </a:solidFill>
                <a:effectLst/>
                <a:latin typeface="Meiryo" panose="020B0604030504040204" pitchFamily="34" charset="-128"/>
                <a:ea typeface="Meiryo" panose="020B0604030504040204" pitchFamily="34" charset="-128"/>
                <a:cs typeface="Arial" panose="020B0604020202020204" pitchFamily="34" charset="0"/>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200" kern="1200" cap="none">
                <a:solidFill>
                  <a:schemeClr val="tx1">
                    <a:lumMod val="95000"/>
                    <a:lumOff val="5000"/>
                  </a:schemeClr>
                </a:solidFill>
                <a:effectLst/>
                <a:latin typeface="Meiryo" panose="020B0604030504040204" pitchFamily="34" charset="-128"/>
                <a:ea typeface="Meiryo" panose="020B0604030504040204" pitchFamily="34" charset="-128"/>
                <a:cs typeface="Arial" panose="020B0604020202020204" pitchFamily="34" charset="0"/>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tx1">
                    <a:lumMod val="95000"/>
                    <a:lumOff val="5000"/>
                  </a:schemeClr>
                </a:solidFill>
                <a:effectLst/>
                <a:latin typeface="Meiryo" panose="020B0604030504040204" pitchFamily="34" charset="-128"/>
                <a:ea typeface="Meiryo" panose="020B0604030504040204" pitchFamily="34" charset="-128"/>
                <a:cs typeface="Arial" panose="020B0604020202020204" pitchFamily="34" charset="0"/>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tx1">
                    <a:lumMod val="95000"/>
                    <a:lumOff val="5000"/>
                  </a:schemeClr>
                </a:solidFill>
                <a:effectLst/>
                <a:latin typeface="Meiryo" panose="020B0604030504040204" pitchFamily="34" charset="-128"/>
                <a:ea typeface="Meiryo" panose="020B0604030504040204" pitchFamily="34" charset="-128"/>
                <a:cs typeface="Arial" panose="020B0604020202020204" pitchFamily="34" charset="0"/>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tx1">
                    <a:lumMod val="95000"/>
                    <a:lumOff val="5000"/>
                  </a:schemeClr>
                </a:solidFill>
                <a:effectLst/>
                <a:latin typeface="Meiryo" panose="020B0604030504040204" pitchFamily="34" charset="-128"/>
                <a:ea typeface="Meiryo" panose="020B0604030504040204" pitchFamily="34" charset="-128"/>
                <a:cs typeface="Arial" panose="020B0604020202020204" pitchFamily="34" charset="0"/>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0" indent="0" algn="just">
              <a:buFont typeface="Wingdings 3" panose="05040102010807070707" pitchFamily="18" charset="2"/>
              <a:buNone/>
            </a:pPr>
            <a:r>
              <a:rPr lang="en-US" sz="2400" dirty="0"/>
              <a:t>After we find a unique area, we need to get the coordinates of deposit zone so that the robot can deposit the objects whenever robot has 6 loaded objects.</a:t>
            </a:r>
          </a:p>
          <a:p>
            <a:pPr marL="0" indent="0">
              <a:buFont typeface="Wingdings 3" panose="05040102010807070707" pitchFamily="18" charset="2"/>
              <a:buNone/>
            </a:pPr>
            <a:endParaRPr lang="en-US" sz="2400" dirty="0"/>
          </a:p>
          <a:p>
            <a:pPr marL="0" indent="0">
              <a:buFont typeface="Wingdings 3" panose="05040102010807070707" pitchFamily="18" charset="2"/>
              <a:buNone/>
            </a:pPr>
            <a:endParaRPr lang="en-US" sz="2400" dirty="0"/>
          </a:p>
          <a:p>
            <a:pPr marL="0" indent="0">
              <a:buFont typeface="Wingdings 3" panose="05040102010807070707" pitchFamily="18" charset="2"/>
              <a:buNone/>
            </a:pPr>
            <a:endParaRPr lang="en-US" sz="2400" dirty="0"/>
          </a:p>
          <a:p>
            <a:pPr marL="0" indent="0">
              <a:buFont typeface="Wingdings 3" panose="05040102010807070707" pitchFamily="18" charset="2"/>
              <a:buNone/>
            </a:pPr>
            <a:endParaRPr lang="en-US" sz="2400" dirty="0"/>
          </a:p>
          <a:p>
            <a:pPr marL="0" indent="0">
              <a:buFont typeface="Wingdings 3" panose="05040102010807070707" pitchFamily="18" charset="2"/>
              <a:buNone/>
            </a:pPr>
            <a:endParaRPr lang="en-US" sz="2400" dirty="0"/>
          </a:p>
          <a:p>
            <a:pPr marL="0" indent="0">
              <a:buFont typeface="Wingdings 3" panose="05040102010807070707" pitchFamily="18" charset="2"/>
              <a:buNone/>
            </a:pPr>
            <a:endParaRPr lang="en-ID" sz="2000" dirty="0"/>
          </a:p>
        </p:txBody>
      </p:sp>
      <p:pic>
        <p:nvPicPr>
          <p:cNvPr id="10" name="Content Placeholder 3">
            <a:extLst>
              <a:ext uri="{FF2B5EF4-FFF2-40B4-BE49-F238E27FC236}">
                <a16:creationId xmlns:a16="http://schemas.microsoft.com/office/drawing/2014/main" id="{B3A7DF8F-6810-4C3F-A02A-D1A0C8C61C6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414983" y="3283226"/>
            <a:ext cx="5362033" cy="296741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2876697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C0AE13-D351-4014-A230-69D2E562677A}"/>
              </a:ext>
            </a:extLst>
          </p:cNvPr>
          <p:cNvSpPr>
            <a:spLocks noGrp="1"/>
          </p:cNvSpPr>
          <p:nvPr>
            <p:ph type="title"/>
          </p:nvPr>
        </p:nvSpPr>
        <p:spPr/>
        <p:txBody>
          <a:bodyPr>
            <a:normAutofit/>
          </a:bodyPr>
          <a:lstStyle/>
          <a:p>
            <a:pPr lvl="0">
              <a:lnSpc>
                <a:spcPct val="107000"/>
              </a:lnSpc>
              <a:spcAft>
                <a:spcPts val="800"/>
              </a:spcAft>
            </a:pPr>
            <a:r>
              <a:rPr lang="en-SG" dirty="0"/>
              <a:t>Step 3: Add Waypoint</a:t>
            </a:r>
            <a:endParaRPr lang="en-SG" sz="1600" b="0" dirty="0">
              <a:solidFill>
                <a:srgbClr val="FF0000"/>
              </a:solidFill>
              <a:latin typeface="Arial" panose="020B0604020202020204" pitchFamily="34" charset="0"/>
            </a:endParaRPr>
          </a:p>
        </p:txBody>
      </p:sp>
      <p:sp>
        <p:nvSpPr>
          <p:cNvPr id="7" name="Content Placeholder 3">
            <a:extLst>
              <a:ext uri="{FF2B5EF4-FFF2-40B4-BE49-F238E27FC236}">
                <a16:creationId xmlns:a16="http://schemas.microsoft.com/office/drawing/2014/main" id="{8449506F-034B-433B-9E44-713F51608665}"/>
              </a:ext>
            </a:extLst>
          </p:cNvPr>
          <p:cNvSpPr txBox="1">
            <a:spLocks/>
          </p:cNvSpPr>
          <p:nvPr/>
        </p:nvSpPr>
        <p:spPr>
          <a:xfrm>
            <a:off x="553254" y="2121378"/>
            <a:ext cx="10933896" cy="3898421"/>
          </a:xfrm>
          <a:prstGeom prst="rect">
            <a:avLst/>
          </a:prstGeom>
        </p:spPr>
        <p:txBody>
          <a:bodyPr vert="horz" lIns="91440" tIns="45720" rIns="91440" bIns="45720" rtlCol="0" anchor="t" anchorCtr="0">
            <a:norm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600" b="0" kern="1200" cap="none">
                <a:solidFill>
                  <a:schemeClr val="tx1">
                    <a:lumMod val="95000"/>
                    <a:lumOff val="5000"/>
                  </a:schemeClr>
                </a:solidFill>
                <a:effectLst/>
                <a:latin typeface="Meiryo" panose="020B0604030504040204" pitchFamily="34" charset="-128"/>
                <a:ea typeface="Meiryo" panose="020B0604030504040204" pitchFamily="34" charset="-128"/>
                <a:cs typeface="Arial" panose="020B0604020202020204" pitchFamily="34" charset="0"/>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200" kern="1200" cap="none">
                <a:solidFill>
                  <a:schemeClr val="tx1">
                    <a:lumMod val="95000"/>
                    <a:lumOff val="5000"/>
                  </a:schemeClr>
                </a:solidFill>
                <a:effectLst/>
                <a:latin typeface="Meiryo" panose="020B0604030504040204" pitchFamily="34" charset="-128"/>
                <a:ea typeface="Meiryo" panose="020B0604030504040204" pitchFamily="34" charset="-128"/>
                <a:cs typeface="Arial" panose="020B0604020202020204" pitchFamily="34" charset="0"/>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tx1">
                    <a:lumMod val="95000"/>
                    <a:lumOff val="5000"/>
                  </a:schemeClr>
                </a:solidFill>
                <a:effectLst/>
                <a:latin typeface="Meiryo" panose="020B0604030504040204" pitchFamily="34" charset="-128"/>
                <a:ea typeface="Meiryo" panose="020B0604030504040204" pitchFamily="34" charset="-128"/>
                <a:cs typeface="Arial" panose="020B0604020202020204" pitchFamily="34" charset="0"/>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tx1">
                    <a:lumMod val="95000"/>
                    <a:lumOff val="5000"/>
                  </a:schemeClr>
                </a:solidFill>
                <a:effectLst/>
                <a:latin typeface="Meiryo" panose="020B0604030504040204" pitchFamily="34" charset="-128"/>
                <a:ea typeface="Meiryo" panose="020B0604030504040204" pitchFamily="34" charset="-128"/>
                <a:cs typeface="Arial" panose="020B0604020202020204" pitchFamily="34" charset="0"/>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tx1">
                    <a:lumMod val="95000"/>
                    <a:lumOff val="5000"/>
                  </a:schemeClr>
                </a:solidFill>
                <a:effectLst/>
                <a:latin typeface="Meiryo" panose="020B0604030504040204" pitchFamily="34" charset="-128"/>
                <a:ea typeface="Meiryo" panose="020B0604030504040204" pitchFamily="34" charset="-128"/>
                <a:cs typeface="Arial" panose="020B0604020202020204" pitchFamily="34" charset="0"/>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0" indent="0" algn="just">
              <a:buFont typeface="Wingdings 3" panose="05040102010807070707" pitchFamily="18" charset="2"/>
              <a:buNone/>
            </a:pPr>
            <a:r>
              <a:rPr lang="en-US" sz="2400" dirty="0"/>
              <a:t>Waypoint is used to create navigation for the robot to move on to desired place or zone. This helps the robot to avoid area that contains many obstacles or traps.</a:t>
            </a:r>
          </a:p>
          <a:p>
            <a:pPr marL="0" indent="0">
              <a:buFont typeface="Wingdings 3" panose="05040102010807070707" pitchFamily="18" charset="2"/>
              <a:buNone/>
            </a:pPr>
            <a:endParaRPr lang="en-US" sz="2400" dirty="0"/>
          </a:p>
          <a:p>
            <a:pPr marL="0" indent="0">
              <a:buFont typeface="Wingdings 3" panose="05040102010807070707" pitchFamily="18" charset="2"/>
              <a:buNone/>
            </a:pPr>
            <a:endParaRPr lang="en-US" sz="2400" dirty="0"/>
          </a:p>
          <a:p>
            <a:pPr marL="0" indent="0">
              <a:buFont typeface="Wingdings 3" panose="05040102010807070707" pitchFamily="18" charset="2"/>
              <a:buNone/>
            </a:pPr>
            <a:endParaRPr lang="en-US" sz="2400" dirty="0"/>
          </a:p>
          <a:p>
            <a:pPr marL="0" indent="0">
              <a:buFont typeface="Wingdings 3" panose="05040102010807070707" pitchFamily="18" charset="2"/>
              <a:buNone/>
            </a:pPr>
            <a:endParaRPr lang="en-US" sz="2400" dirty="0"/>
          </a:p>
          <a:p>
            <a:pPr marL="0" indent="0">
              <a:buFont typeface="Wingdings 3" panose="05040102010807070707" pitchFamily="18" charset="2"/>
              <a:buNone/>
            </a:pPr>
            <a:endParaRPr lang="en-US" sz="2400" dirty="0"/>
          </a:p>
          <a:p>
            <a:pPr marL="0" indent="0">
              <a:buFont typeface="Wingdings 3" panose="05040102010807070707" pitchFamily="18" charset="2"/>
              <a:buNone/>
            </a:pPr>
            <a:endParaRPr lang="en-ID" sz="2000" dirty="0"/>
          </a:p>
        </p:txBody>
      </p:sp>
      <p:pic>
        <p:nvPicPr>
          <p:cNvPr id="8" name="Content Placeholder 3">
            <a:extLst>
              <a:ext uri="{FF2B5EF4-FFF2-40B4-BE49-F238E27FC236}">
                <a16:creationId xmlns:a16="http://schemas.microsoft.com/office/drawing/2014/main" id="{F459FBDF-29B1-4E44-8478-D4BE4315444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390888" y="3307734"/>
            <a:ext cx="5410223" cy="299407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2648730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C0AE13-D351-4014-A230-69D2E562677A}"/>
              </a:ext>
            </a:extLst>
          </p:cNvPr>
          <p:cNvSpPr>
            <a:spLocks noGrp="1"/>
          </p:cNvSpPr>
          <p:nvPr>
            <p:ph type="title"/>
          </p:nvPr>
        </p:nvSpPr>
        <p:spPr/>
        <p:txBody>
          <a:bodyPr>
            <a:normAutofit/>
          </a:bodyPr>
          <a:lstStyle/>
          <a:p>
            <a:pPr lvl="0">
              <a:lnSpc>
                <a:spcPct val="107000"/>
              </a:lnSpc>
              <a:spcAft>
                <a:spcPts val="800"/>
              </a:spcAft>
            </a:pPr>
            <a:r>
              <a:rPr lang="en-SG" dirty="0"/>
              <a:t>Step 4: Dead Reckoning Navigation</a:t>
            </a:r>
            <a:endParaRPr lang="en-SG" sz="1600" b="0" dirty="0">
              <a:solidFill>
                <a:srgbClr val="FF0000"/>
              </a:solidFill>
              <a:latin typeface="Arial" panose="020B0604020202020204" pitchFamily="34" charset="0"/>
            </a:endParaRPr>
          </a:p>
        </p:txBody>
      </p:sp>
      <p:sp>
        <p:nvSpPr>
          <p:cNvPr id="8" name="Content Placeholder 3">
            <a:extLst>
              <a:ext uri="{FF2B5EF4-FFF2-40B4-BE49-F238E27FC236}">
                <a16:creationId xmlns:a16="http://schemas.microsoft.com/office/drawing/2014/main" id="{6D37F59B-3407-4A8F-9E84-45E5C4229389}"/>
              </a:ext>
            </a:extLst>
          </p:cNvPr>
          <p:cNvSpPr txBox="1">
            <a:spLocks/>
          </p:cNvSpPr>
          <p:nvPr/>
        </p:nvSpPr>
        <p:spPr>
          <a:xfrm>
            <a:off x="553254" y="2110154"/>
            <a:ext cx="10933896" cy="1632204"/>
          </a:xfrm>
          <a:prstGeom prst="rect">
            <a:avLst/>
          </a:prstGeom>
        </p:spPr>
        <p:txBody>
          <a:bodyPr vert="horz" lIns="91440" tIns="45720" rIns="91440" bIns="45720" rtlCol="0" anchor="t" anchorCtr="0">
            <a:norm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600" b="0" kern="1200" cap="none">
                <a:solidFill>
                  <a:schemeClr val="tx1">
                    <a:lumMod val="95000"/>
                    <a:lumOff val="5000"/>
                  </a:schemeClr>
                </a:solidFill>
                <a:effectLst/>
                <a:latin typeface="Meiryo" panose="020B0604030504040204" pitchFamily="34" charset="-128"/>
                <a:ea typeface="Meiryo" panose="020B0604030504040204" pitchFamily="34" charset="-128"/>
                <a:cs typeface="Arial" panose="020B0604020202020204" pitchFamily="34" charset="0"/>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200" kern="1200" cap="none">
                <a:solidFill>
                  <a:schemeClr val="tx1">
                    <a:lumMod val="95000"/>
                    <a:lumOff val="5000"/>
                  </a:schemeClr>
                </a:solidFill>
                <a:effectLst/>
                <a:latin typeface="Meiryo" panose="020B0604030504040204" pitchFamily="34" charset="-128"/>
                <a:ea typeface="Meiryo" panose="020B0604030504040204" pitchFamily="34" charset="-128"/>
                <a:cs typeface="Arial" panose="020B0604020202020204" pitchFamily="34" charset="0"/>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tx1">
                    <a:lumMod val="95000"/>
                    <a:lumOff val="5000"/>
                  </a:schemeClr>
                </a:solidFill>
                <a:effectLst/>
                <a:latin typeface="Meiryo" panose="020B0604030504040204" pitchFamily="34" charset="-128"/>
                <a:ea typeface="Meiryo" panose="020B0604030504040204" pitchFamily="34" charset="-128"/>
                <a:cs typeface="Arial" panose="020B0604020202020204" pitchFamily="34" charset="0"/>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tx1">
                    <a:lumMod val="95000"/>
                    <a:lumOff val="5000"/>
                  </a:schemeClr>
                </a:solidFill>
                <a:effectLst/>
                <a:latin typeface="Meiryo" panose="020B0604030504040204" pitchFamily="34" charset="-128"/>
                <a:ea typeface="Meiryo" panose="020B0604030504040204" pitchFamily="34" charset="-128"/>
                <a:cs typeface="Arial" panose="020B0604020202020204" pitchFamily="34" charset="0"/>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tx1">
                    <a:lumMod val="95000"/>
                    <a:lumOff val="5000"/>
                  </a:schemeClr>
                </a:solidFill>
                <a:effectLst/>
                <a:latin typeface="Meiryo" panose="020B0604030504040204" pitchFamily="34" charset="-128"/>
                <a:ea typeface="Meiryo" panose="020B0604030504040204" pitchFamily="34" charset="-128"/>
                <a:cs typeface="Arial" panose="020B0604020202020204" pitchFamily="34" charset="0"/>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0" indent="0" algn="just">
              <a:buFont typeface="Wingdings 3" panose="05040102010807070707" pitchFamily="18" charset="2"/>
              <a:buNone/>
            </a:pPr>
            <a:r>
              <a:rPr lang="en-US" sz="2000" dirty="0"/>
              <a:t>This is a process to calculate track estimation from determined position and waypoint. This step is used by the robot to move on to the desired waypoint. Dead Reckoning used trigonometry formula where we need to find Hypotenuse from delta position of the robot. Then, we can get the degree from arctan of X/Y as the value of robot drift.</a:t>
            </a:r>
            <a:endParaRPr lang="en-US" sz="2400" dirty="0"/>
          </a:p>
        </p:txBody>
      </p:sp>
      <p:pic>
        <p:nvPicPr>
          <p:cNvPr id="10" name="Content Placeholder 3">
            <a:extLst>
              <a:ext uri="{FF2B5EF4-FFF2-40B4-BE49-F238E27FC236}">
                <a16:creationId xmlns:a16="http://schemas.microsoft.com/office/drawing/2014/main" id="{B8159514-0E39-4C78-BA27-0D3B81CA2B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4850" y="3429000"/>
            <a:ext cx="2844257" cy="2844257"/>
          </a:xfrm>
          <a:prstGeom prst="rect">
            <a:avLst/>
          </a:prstGeom>
          <a:ln>
            <a:noFill/>
          </a:ln>
          <a:effectLst>
            <a:outerShdw blurRad="292100" dist="139700" dir="2700000" algn="tl" rotWithShape="0">
              <a:srgbClr val="333333">
                <a:alpha val="65000"/>
              </a:srgbClr>
            </a:outerShdw>
          </a:effectLst>
        </p:spPr>
      </p:pic>
      <p:pic>
        <p:nvPicPr>
          <p:cNvPr id="13" name="Picture 12">
            <a:extLst>
              <a:ext uri="{FF2B5EF4-FFF2-40B4-BE49-F238E27FC236}">
                <a16:creationId xmlns:a16="http://schemas.microsoft.com/office/drawing/2014/main" id="{469B59AE-C8C8-4756-85C9-81A6A71408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11436" y="3977214"/>
            <a:ext cx="3794624" cy="1747827"/>
          </a:xfrm>
          <a:prstGeom prst="rect">
            <a:avLst/>
          </a:prstGeom>
        </p:spPr>
      </p:pic>
      <p:pic>
        <p:nvPicPr>
          <p:cNvPr id="15" name="Picture 14">
            <a:extLst>
              <a:ext uri="{FF2B5EF4-FFF2-40B4-BE49-F238E27FC236}">
                <a16:creationId xmlns:a16="http://schemas.microsoft.com/office/drawing/2014/main" id="{C0A4492F-2DA0-4E6C-AA7C-7EEB69A267E3}"/>
              </a:ext>
            </a:extLst>
          </p:cNvPr>
          <p:cNvPicPr>
            <a:picLocks noChangeAspect="1"/>
          </p:cNvPicPr>
          <p:nvPr/>
        </p:nvPicPr>
        <p:blipFill rotWithShape="1">
          <a:blip r:embed="rId4">
            <a:extLst>
              <a:ext uri="{28A0092B-C50C-407E-A947-70E740481C1C}">
                <a14:useLocalDpi xmlns:a14="http://schemas.microsoft.com/office/drawing/2010/main" val="0"/>
              </a:ext>
            </a:extLst>
          </a:blip>
          <a:srcRect l="11477" t="2475" b="2311"/>
          <a:stretch/>
        </p:blipFill>
        <p:spPr>
          <a:xfrm>
            <a:off x="8295861" y="3358885"/>
            <a:ext cx="3472454" cy="3133167"/>
          </a:xfrm>
          <a:prstGeom prst="rect">
            <a:avLst/>
          </a:prstGeom>
        </p:spPr>
      </p:pic>
    </p:spTree>
    <p:extLst>
      <p:ext uri="{BB962C8B-B14F-4D97-AF65-F5344CB8AC3E}">
        <p14:creationId xmlns:p14="http://schemas.microsoft.com/office/powerpoint/2010/main" val="33118441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4F264A-DDA0-450A-8E71-06AA5D0E843E}"/>
              </a:ext>
            </a:extLst>
          </p:cNvPr>
          <p:cNvSpPr>
            <a:spLocks noGrp="1"/>
          </p:cNvSpPr>
          <p:nvPr>
            <p:ph type="title"/>
          </p:nvPr>
        </p:nvSpPr>
        <p:spPr>
          <a:xfrm>
            <a:off x="552327" y="1207801"/>
            <a:ext cx="10912842" cy="620999"/>
          </a:xfrm>
        </p:spPr>
        <p:txBody>
          <a:bodyPr>
            <a:normAutofit/>
          </a:bodyPr>
          <a:lstStyle/>
          <a:p>
            <a:r>
              <a:rPr lang="en-US" dirty="0"/>
              <a:t>The Game</a:t>
            </a:r>
            <a:endParaRPr lang="en-ID" dirty="0"/>
          </a:p>
        </p:txBody>
      </p:sp>
    </p:spTree>
    <p:extLst>
      <p:ext uri="{BB962C8B-B14F-4D97-AF65-F5344CB8AC3E}">
        <p14:creationId xmlns:p14="http://schemas.microsoft.com/office/powerpoint/2010/main" val="30591420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C0AE13-D351-4014-A230-69D2E562677A}"/>
              </a:ext>
            </a:extLst>
          </p:cNvPr>
          <p:cNvSpPr>
            <a:spLocks noGrp="1"/>
          </p:cNvSpPr>
          <p:nvPr>
            <p:ph type="title"/>
          </p:nvPr>
        </p:nvSpPr>
        <p:spPr/>
        <p:txBody>
          <a:bodyPr>
            <a:normAutofit/>
          </a:bodyPr>
          <a:lstStyle/>
          <a:p>
            <a:pPr>
              <a:lnSpc>
                <a:spcPct val="107000"/>
              </a:lnSpc>
              <a:spcAft>
                <a:spcPts val="800"/>
              </a:spcAft>
            </a:pPr>
            <a:r>
              <a:rPr lang="en-US" dirty="0"/>
              <a:t>Applying Knowledge Gained to The Real World</a:t>
            </a:r>
            <a:endParaRPr lang="en-SG" dirty="0"/>
          </a:p>
        </p:txBody>
      </p:sp>
      <p:sp>
        <p:nvSpPr>
          <p:cNvPr id="7" name="Content Placeholder 6">
            <a:extLst>
              <a:ext uri="{FF2B5EF4-FFF2-40B4-BE49-F238E27FC236}">
                <a16:creationId xmlns:a16="http://schemas.microsoft.com/office/drawing/2014/main" id="{C84E67AD-2E56-4BEA-88C3-B005CCEA74D3}"/>
              </a:ext>
            </a:extLst>
          </p:cNvPr>
          <p:cNvSpPr>
            <a:spLocks noGrp="1"/>
          </p:cNvSpPr>
          <p:nvPr>
            <p:ph idx="1"/>
          </p:nvPr>
        </p:nvSpPr>
        <p:spPr>
          <a:xfrm>
            <a:off x="552327" y="2274276"/>
            <a:ext cx="10933896" cy="3898421"/>
          </a:xfrm>
        </p:spPr>
        <p:txBody>
          <a:bodyPr>
            <a:normAutofit/>
          </a:bodyPr>
          <a:lstStyle/>
          <a:p>
            <a:pPr>
              <a:lnSpc>
                <a:spcPct val="150000"/>
              </a:lnSpc>
            </a:pPr>
            <a:r>
              <a:rPr lang="en-SG" dirty="0"/>
              <a:t>In our life, we can apply Zone Mapping Strategy for Drones to Observe the activity of the Volcano Mountain</a:t>
            </a:r>
          </a:p>
          <a:p>
            <a:pPr>
              <a:lnSpc>
                <a:spcPct val="150000"/>
              </a:lnSpc>
            </a:pPr>
            <a:endParaRPr lang="en-SG" dirty="0"/>
          </a:p>
          <a:p>
            <a:pPr marL="0" indent="0">
              <a:lnSpc>
                <a:spcPct val="150000"/>
              </a:lnSpc>
              <a:buNone/>
            </a:pPr>
            <a:endParaRPr lang="en-SG" dirty="0"/>
          </a:p>
          <a:p>
            <a:pPr marL="0" indent="0">
              <a:lnSpc>
                <a:spcPct val="150000"/>
              </a:lnSpc>
              <a:buNone/>
            </a:pPr>
            <a:endParaRPr lang="en-SG" dirty="0"/>
          </a:p>
        </p:txBody>
      </p:sp>
    </p:spTree>
    <p:extLst>
      <p:ext uri="{BB962C8B-B14F-4D97-AF65-F5344CB8AC3E}">
        <p14:creationId xmlns:p14="http://schemas.microsoft.com/office/powerpoint/2010/main" val="18410298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4781984-8902-4F44-B800-B83CAB9C69D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45845" y="2028614"/>
            <a:ext cx="4327664" cy="3245749"/>
          </a:xfrm>
          <a:prstGeom prst="rect">
            <a:avLst/>
          </a:prstGeom>
          <a:ln>
            <a:noFill/>
          </a:ln>
          <a:effectLst>
            <a:outerShdw blurRad="292100" dist="139700" dir="2700000" algn="tl" rotWithShape="0">
              <a:srgbClr val="333333">
                <a:alpha val="65000"/>
              </a:srgbClr>
            </a:outerShdw>
          </a:effectLst>
        </p:spPr>
      </p:pic>
      <p:sp>
        <p:nvSpPr>
          <p:cNvPr id="5" name="Title 1">
            <a:extLst>
              <a:ext uri="{FF2B5EF4-FFF2-40B4-BE49-F238E27FC236}">
                <a16:creationId xmlns:a16="http://schemas.microsoft.com/office/drawing/2014/main" id="{960A3F81-3AF0-4308-9066-BA2E2968A179}"/>
              </a:ext>
            </a:extLst>
          </p:cNvPr>
          <p:cNvSpPr>
            <a:spLocks noGrp="1"/>
          </p:cNvSpPr>
          <p:nvPr>
            <p:ph type="title"/>
          </p:nvPr>
        </p:nvSpPr>
        <p:spPr>
          <a:xfrm>
            <a:off x="553254" y="1126261"/>
            <a:ext cx="10912842" cy="902353"/>
          </a:xfrm>
        </p:spPr>
        <p:txBody>
          <a:bodyPr>
            <a:normAutofit/>
          </a:bodyPr>
          <a:lstStyle/>
          <a:p>
            <a:pPr algn="ctr"/>
            <a:r>
              <a:rPr lang="en-US" sz="4000" dirty="0"/>
              <a:t>E – RESQ</a:t>
            </a:r>
            <a:endParaRPr lang="en-SG" sz="4000" dirty="0"/>
          </a:p>
        </p:txBody>
      </p:sp>
      <p:sp>
        <p:nvSpPr>
          <p:cNvPr id="6" name="Title 1">
            <a:extLst>
              <a:ext uri="{FF2B5EF4-FFF2-40B4-BE49-F238E27FC236}">
                <a16:creationId xmlns:a16="http://schemas.microsoft.com/office/drawing/2014/main" id="{B2E369F6-DFB7-49CA-9E74-B9173DADB820}"/>
              </a:ext>
            </a:extLst>
          </p:cNvPr>
          <p:cNvSpPr txBox="1">
            <a:spLocks/>
          </p:cNvSpPr>
          <p:nvPr/>
        </p:nvSpPr>
        <p:spPr>
          <a:xfrm>
            <a:off x="8425295" y="1703214"/>
            <a:ext cx="4804012" cy="902353"/>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3200" b="1" kern="1200" cap="none" baseline="0">
                <a:ln w="3175" cmpd="sng">
                  <a:noFill/>
                </a:ln>
                <a:solidFill>
                  <a:schemeClr val="tx1">
                    <a:lumMod val="95000"/>
                    <a:lumOff val="5000"/>
                  </a:schemeClr>
                </a:solidFill>
                <a:effectLst/>
                <a:latin typeface="Meiryo UI" panose="020B0604030504040204" pitchFamily="34" charset="-128"/>
                <a:ea typeface="Meiryo UI" panose="020B0604030504040204" pitchFamily="34" charset="-128"/>
                <a:cs typeface="Arial" panose="020B0604020202020204"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800" dirty="0" err="1"/>
              <a:t>Rohman</a:t>
            </a:r>
            <a:r>
              <a:rPr lang="en-US" sz="2800" dirty="0"/>
              <a:t> </a:t>
            </a:r>
            <a:r>
              <a:rPr lang="en-US" sz="2800" dirty="0" err="1"/>
              <a:t>Aditiya</a:t>
            </a:r>
            <a:endParaRPr lang="en-SG" sz="2800" dirty="0"/>
          </a:p>
        </p:txBody>
      </p:sp>
      <p:sp>
        <p:nvSpPr>
          <p:cNvPr id="7" name="Title 1">
            <a:extLst>
              <a:ext uri="{FF2B5EF4-FFF2-40B4-BE49-F238E27FC236}">
                <a16:creationId xmlns:a16="http://schemas.microsoft.com/office/drawing/2014/main" id="{807A2A43-EC1B-4DC3-BFEB-D6D2F39835EE}"/>
              </a:ext>
            </a:extLst>
          </p:cNvPr>
          <p:cNvSpPr txBox="1">
            <a:spLocks/>
          </p:cNvSpPr>
          <p:nvPr/>
        </p:nvSpPr>
        <p:spPr>
          <a:xfrm>
            <a:off x="8425295" y="2605566"/>
            <a:ext cx="3752364" cy="744513"/>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3200" b="1" kern="1200" cap="none" baseline="0">
                <a:ln w="3175" cmpd="sng">
                  <a:noFill/>
                </a:ln>
                <a:solidFill>
                  <a:schemeClr val="tx1">
                    <a:lumMod val="95000"/>
                    <a:lumOff val="5000"/>
                  </a:schemeClr>
                </a:solidFill>
                <a:effectLst/>
                <a:latin typeface="Meiryo UI" panose="020B0604030504040204" pitchFamily="34" charset="-128"/>
                <a:ea typeface="Meiryo UI" panose="020B0604030504040204" pitchFamily="34" charset="-128"/>
                <a:cs typeface="Arial" panose="020B0604020202020204"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000" dirty="0"/>
              <a:t>Team Leader &amp; </a:t>
            </a:r>
          </a:p>
          <a:p>
            <a:r>
              <a:rPr lang="en-US" sz="2000" dirty="0"/>
              <a:t>Strategist</a:t>
            </a:r>
          </a:p>
        </p:txBody>
      </p:sp>
      <p:sp>
        <p:nvSpPr>
          <p:cNvPr id="8" name="Title 1">
            <a:extLst>
              <a:ext uri="{FF2B5EF4-FFF2-40B4-BE49-F238E27FC236}">
                <a16:creationId xmlns:a16="http://schemas.microsoft.com/office/drawing/2014/main" id="{52B0EBE2-04CD-47A9-B011-3B26DA226597}"/>
              </a:ext>
            </a:extLst>
          </p:cNvPr>
          <p:cNvSpPr txBox="1">
            <a:spLocks/>
          </p:cNvSpPr>
          <p:nvPr/>
        </p:nvSpPr>
        <p:spPr>
          <a:xfrm>
            <a:off x="8345783" y="3429000"/>
            <a:ext cx="3407442" cy="3019055"/>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3200" b="1" kern="1200" cap="none" baseline="0">
                <a:ln w="3175" cmpd="sng">
                  <a:noFill/>
                </a:ln>
                <a:solidFill>
                  <a:schemeClr val="tx1">
                    <a:lumMod val="95000"/>
                    <a:lumOff val="5000"/>
                  </a:schemeClr>
                </a:solidFill>
                <a:effectLst/>
                <a:latin typeface="Meiryo UI" panose="020B0604030504040204" pitchFamily="34" charset="-128"/>
                <a:ea typeface="Meiryo UI" panose="020B0604030504040204" pitchFamily="34" charset="-128"/>
                <a:cs typeface="Arial" panose="020B0604020202020204"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342900" indent="-342900">
              <a:lnSpc>
                <a:spcPct val="170000"/>
              </a:lnSpc>
              <a:buFont typeface="Arial" panose="020B0604020202020204" pitchFamily="34" charset="0"/>
              <a:buChar char="•"/>
            </a:pPr>
            <a:r>
              <a:rPr lang="en-US" sz="1600" dirty="0"/>
              <a:t>Finalist RCAP 2022 </a:t>
            </a:r>
            <a:r>
              <a:rPr lang="en-US" sz="1600" dirty="0" err="1"/>
              <a:t>CoSpace</a:t>
            </a:r>
            <a:r>
              <a:rPr lang="en-US" sz="1600" dirty="0"/>
              <a:t> Rescue U-19</a:t>
            </a:r>
          </a:p>
          <a:p>
            <a:pPr marL="342900" indent="-342900">
              <a:lnSpc>
                <a:spcPct val="170000"/>
              </a:lnSpc>
              <a:buFont typeface="Arial" panose="020B0604020202020204" pitchFamily="34" charset="0"/>
              <a:buChar char="•"/>
            </a:pPr>
            <a:r>
              <a:rPr lang="en-US" sz="1600" dirty="0"/>
              <a:t>Contributed to EEPIS Flying Robot Research </a:t>
            </a:r>
          </a:p>
          <a:p>
            <a:pPr marL="342900" indent="-342900">
              <a:lnSpc>
                <a:spcPct val="170000"/>
              </a:lnSpc>
              <a:buFont typeface="Arial" panose="020B0604020202020204" pitchFamily="34" charset="0"/>
              <a:buChar char="•"/>
            </a:pPr>
            <a:r>
              <a:rPr lang="en-US" sz="1600" dirty="0"/>
              <a:t>Student of </a:t>
            </a:r>
            <a:r>
              <a:rPr lang="en-US" sz="1600" dirty="0" err="1"/>
              <a:t>Politeknik</a:t>
            </a:r>
            <a:r>
              <a:rPr lang="en-US" sz="1600" dirty="0"/>
              <a:t> </a:t>
            </a:r>
            <a:r>
              <a:rPr lang="en-US" sz="1600" dirty="0" err="1"/>
              <a:t>Elektronika</a:t>
            </a:r>
            <a:r>
              <a:rPr lang="en-US" sz="1600" dirty="0"/>
              <a:t> Negeri Surabaya</a:t>
            </a:r>
          </a:p>
        </p:txBody>
      </p:sp>
      <p:sp>
        <p:nvSpPr>
          <p:cNvPr id="9" name="Title 1">
            <a:extLst>
              <a:ext uri="{FF2B5EF4-FFF2-40B4-BE49-F238E27FC236}">
                <a16:creationId xmlns:a16="http://schemas.microsoft.com/office/drawing/2014/main" id="{EEF3C0EF-29EC-446B-A040-8BCB93473933}"/>
              </a:ext>
            </a:extLst>
          </p:cNvPr>
          <p:cNvSpPr txBox="1">
            <a:spLocks/>
          </p:cNvSpPr>
          <p:nvPr/>
        </p:nvSpPr>
        <p:spPr>
          <a:xfrm>
            <a:off x="266129" y="1635678"/>
            <a:ext cx="4804012" cy="1048810"/>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3200" b="1" kern="1200" cap="none" baseline="0">
                <a:ln w="3175" cmpd="sng">
                  <a:noFill/>
                </a:ln>
                <a:solidFill>
                  <a:schemeClr val="tx1">
                    <a:lumMod val="95000"/>
                    <a:lumOff val="5000"/>
                  </a:schemeClr>
                </a:solidFill>
                <a:effectLst/>
                <a:latin typeface="Meiryo UI" panose="020B0604030504040204" pitchFamily="34" charset="-128"/>
                <a:ea typeface="Meiryo UI" panose="020B0604030504040204" pitchFamily="34" charset="-128"/>
                <a:cs typeface="Arial" panose="020B0604020202020204"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800" dirty="0"/>
              <a:t>Septian Bagus </a:t>
            </a:r>
            <a:r>
              <a:rPr lang="en-US" sz="2800" dirty="0" err="1"/>
              <a:t>Jumantoro</a:t>
            </a:r>
            <a:endParaRPr lang="en-SG" sz="2800" dirty="0"/>
          </a:p>
        </p:txBody>
      </p:sp>
      <p:sp>
        <p:nvSpPr>
          <p:cNvPr id="10" name="Title 1">
            <a:extLst>
              <a:ext uri="{FF2B5EF4-FFF2-40B4-BE49-F238E27FC236}">
                <a16:creationId xmlns:a16="http://schemas.microsoft.com/office/drawing/2014/main" id="{22B88A0F-2B17-4BBC-BB04-BF9F6F566E55}"/>
              </a:ext>
            </a:extLst>
          </p:cNvPr>
          <p:cNvSpPr txBox="1">
            <a:spLocks/>
          </p:cNvSpPr>
          <p:nvPr/>
        </p:nvSpPr>
        <p:spPr>
          <a:xfrm>
            <a:off x="266129" y="2605567"/>
            <a:ext cx="3752364" cy="744512"/>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3200" b="1" kern="1200" cap="none" baseline="0">
                <a:ln w="3175" cmpd="sng">
                  <a:noFill/>
                </a:ln>
                <a:solidFill>
                  <a:schemeClr val="tx1">
                    <a:lumMod val="95000"/>
                    <a:lumOff val="5000"/>
                  </a:schemeClr>
                </a:solidFill>
                <a:effectLst/>
                <a:latin typeface="Meiryo UI" panose="020B0604030504040204" pitchFamily="34" charset="-128"/>
                <a:ea typeface="Meiryo UI" panose="020B0604030504040204" pitchFamily="34" charset="-128"/>
                <a:cs typeface="Arial" panose="020B0604020202020204"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000" dirty="0"/>
              <a:t>Programmer</a:t>
            </a:r>
          </a:p>
        </p:txBody>
      </p:sp>
      <p:sp>
        <p:nvSpPr>
          <p:cNvPr id="11" name="Title 1">
            <a:extLst>
              <a:ext uri="{FF2B5EF4-FFF2-40B4-BE49-F238E27FC236}">
                <a16:creationId xmlns:a16="http://schemas.microsoft.com/office/drawing/2014/main" id="{F0DBB489-EA70-4CA4-9691-9767BCA2C888}"/>
              </a:ext>
            </a:extLst>
          </p:cNvPr>
          <p:cNvSpPr txBox="1">
            <a:spLocks/>
          </p:cNvSpPr>
          <p:nvPr/>
        </p:nvSpPr>
        <p:spPr>
          <a:xfrm>
            <a:off x="266129" y="3202306"/>
            <a:ext cx="3419652" cy="3245749"/>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3200" b="1" kern="1200" cap="none" baseline="0">
                <a:ln w="3175" cmpd="sng">
                  <a:noFill/>
                </a:ln>
                <a:solidFill>
                  <a:schemeClr val="tx1">
                    <a:lumMod val="95000"/>
                    <a:lumOff val="5000"/>
                  </a:schemeClr>
                </a:solidFill>
                <a:effectLst/>
                <a:latin typeface="Meiryo UI" panose="020B0604030504040204" pitchFamily="34" charset="-128"/>
                <a:ea typeface="Meiryo UI" panose="020B0604030504040204" pitchFamily="34" charset="-128"/>
                <a:cs typeface="Arial" panose="020B0604020202020204"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342900" indent="-342900">
              <a:lnSpc>
                <a:spcPct val="170000"/>
              </a:lnSpc>
              <a:buFont typeface="Arial" panose="020B0604020202020204" pitchFamily="34" charset="0"/>
              <a:buChar char="•"/>
            </a:pPr>
            <a:r>
              <a:rPr lang="en-US" sz="1600" dirty="0"/>
              <a:t>Finalist RCAP 2022 </a:t>
            </a:r>
            <a:r>
              <a:rPr lang="en-US" sz="1600" dirty="0" err="1"/>
              <a:t>CoSpace</a:t>
            </a:r>
            <a:r>
              <a:rPr lang="en-US" sz="1600" dirty="0"/>
              <a:t> Rescue U-19</a:t>
            </a:r>
          </a:p>
          <a:p>
            <a:pPr marL="342900" indent="-342900">
              <a:lnSpc>
                <a:spcPct val="170000"/>
              </a:lnSpc>
              <a:buFont typeface="Arial" panose="020B0604020202020204" pitchFamily="34" charset="0"/>
              <a:buChar char="•"/>
            </a:pPr>
            <a:r>
              <a:rPr lang="en-US" sz="1600" dirty="0"/>
              <a:t>Contributed to EEPIS Flying Robot Research </a:t>
            </a:r>
          </a:p>
          <a:p>
            <a:pPr marL="342900" indent="-342900">
              <a:lnSpc>
                <a:spcPct val="170000"/>
              </a:lnSpc>
              <a:buFont typeface="Arial" panose="020B0604020202020204" pitchFamily="34" charset="0"/>
              <a:buChar char="•"/>
            </a:pPr>
            <a:r>
              <a:rPr lang="en-US" sz="1600" dirty="0"/>
              <a:t>Student of </a:t>
            </a:r>
            <a:r>
              <a:rPr lang="en-US" sz="1600" dirty="0" err="1"/>
              <a:t>Politeknik</a:t>
            </a:r>
            <a:r>
              <a:rPr lang="en-US" sz="1600" dirty="0"/>
              <a:t> </a:t>
            </a:r>
            <a:r>
              <a:rPr lang="en-US" sz="1600" dirty="0" err="1"/>
              <a:t>Elektronika</a:t>
            </a:r>
            <a:r>
              <a:rPr lang="en-US" sz="1600" dirty="0"/>
              <a:t> Negeri Surabaya</a:t>
            </a:r>
          </a:p>
        </p:txBody>
      </p:sp>
      <p:cxnSp>
        <p:nvCxnSpPr>
          <p:cNvPr id="13" name="Connector: Elbow 12">
            <a:extLst>
              <a:ext uri="{FF2B5EF4-FFF2-40B4-BE49-F238E27FC236}">
                <a16:creationId xmlns:a16="http://schemas.microsoft.com/office/drawing/2014/main" id="{93224E3E-B87C-4C0B-9CCC-5DFD03BDD7B1}"/>
              </a:ext>
            </a:extLst>
          </p:cNvPr>
          <p:cNvCxnSpPr>
            <a:cxnSpLocks/>
          </p:cNvCxnSpPr>
          <p:nvPr/>
        </p:nvCxnSpPr>
        <p:spPr>
          <a:xfrm>
            <a:off x="3166281" y="2199651"/>
            <a:ext cx="1596788" cy="885877"/>
          </a:xfrm>
          <a:prstGeom prst="bentConnector3">
            <a:avLst/>
          </a:prstGeom>
          <a:ln>
            <a:solidFill>
              <a:srgbClr val="0070C0"/>
            </a:solidFill>
          </a:ln>
        </p:spPr>
        <p:style>
          <a:lnRef idx="3">
            <a:schemeClr val="dk1"/>
          </a:lnRef>
          <a:fillRef idx="0">
            <a:schemeClr val="dk1"/>
          </a:fillRef>
          <a:effectRef idx="2">
            <a:schemeClr val="dk1"/>
          </a:effectRef>
          <a:fontRef idx="minor">
            <a:schemeClr val="tx1"/>
          </a:fontRef>
        </p:style>
      </p:cxnSp>
      <p:cxnSp>
        <p:nvCxnSpPr>
          <p:cNvPr id="15" name="Connector: Elbow 14">
            <a:extLst>
              <a:ext uri="{FF2B5EF4-FFF2-40B4-BE49-F238E27FC236}">
                <a16:creationId xmlns:a16="http://schemas.microsoft.com/office/drawing/2014/main" id="{6CA1874A-3EEC-48B6-9891-9672C06651EB}"/>
              </a:ext>
            </a:extLst>
          </p:cNvPr>
          <p:cNvCxnSpPr>
            <a:cxnSpLocks/>
          </p:cNvCxnSpPr>
          <p:nvPr/>
        </p:nvCxnSpPr>
        <p:spPr>
          <a:xfrm rot="10800000" flipV="1">
            <a:off x="7373648" y="2199650"/>
            <a:ext cx="959925" cy="885877"/>
          </a:xfrm>
          <a:prstGeom prst="bentConnector3">
            <a:avLst/>
          </a:prstGeom>
          <a:ln>
            <a:solidFill>
              <a:srgbClr val="0070C0"/>
            </a:solidFill>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8626284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C0AE13-D351-4014-A230-69D2E562677A}"/>
              </a:ext>
            </a:extLst>
          </p:cNvPr>
          <p:cNvSpPr>
            <a:spLocks noGrp="1"/>
          </p:cNvSpPr>
          <p:nvPr>
            <p:ph type="title"/>
          </p:nvPr>
        </p:nvSpPr>
        <p:spPr/>
        <p:txBody>
          <a:bodyPr/>
          <a:lstStyle/>
          <a:p>
            <a:pPr lvl="0">
              <a:lnSpc>
                <a:spcPct val="107000"/>
              </a:lnSpc>
              <a:spcAft>
                <a:spcPts val="800"/>
              </a:spcAft>
            </a:pPr>
            <a:r>
              <a:rPr lang="en-SG" dirty="0"/>
              <a:t>Executive </a:t>
            </a:r>
            <a:r>
              <a:rPr lang="en-US" dirty="0"/>
              <a:t>Summary of Preliminary Challenge</a:t>
            </a:r>
            <a:endParaRPr lang="en-SG" dirty="0"/>
          </a:p>
        </p:txBody>
      </p:sp>
      <p:sp>
        <p:nvSpPr>
          <p:cNvPr id="7" name="Content Placeholder 6">
            <a:extLst>
              <a:ext uri="{FF2B5EF4-FFF2-40B4-BE49-F238E27FC236}">
                <a16:creationId xmlns:a16="http://schemas.microsoft.com/office/drawing/2014/main" id="{C84E67AD-2E56-4BEA-88C3-B005CCEA74D3}"/>
              </a:ext>
            </a:extLst>
          </p:cNvPr>
          <p:cNvSpPr>
            <a:spLocks noGrp="1"/>
          </p:cNvSpPr>
          <p:nvPr>
            <p:ph idx="1"/>
          </p:nvPr>
        </p:nvSpPr>
        <p:spPr>
          <a:xfrm>
            <a:off x="552327" y="2282430"/>
            <a:ext cx="10933896" cy="3898421"/>
          </a:xfrm>
        </p:spPr>
        <p:txBody>
          <a:bodyPr/>
          <a:lstStyle/>
          <a:p>
            <a:pPr algn="just"/>
            <a:r>
              <a:rPr lang="en-SG" b="1" dirty="0"/>
              <a:t>Category:</a:t>
            </a:r>
            <a:r>
              <a:rPr lang="en-SG" dirty="0"/>
              <a:t> RCAP </a:t>
            </a:r>
            <a:r>
              <a:rPr lang="en-SG" dirty="0" err="1"/>
              <a:t>CoSpace</a:t>
            </a:r>
            <a:r>
              <a:rPr lang="en-SG" dirty="0"/>
              <a:t> Rescue Challenge U19</a:t>
            </a:r>
          </a:p>
          <a:p>
            <a:pPr algn="just"/>
            <a:r>
              <a:rPr lang="en-SG" b="1" dirty="0"/>
              <a:t>Overview: </a:t>
            </a:r>
            <a:r>
              <a:rPr lang="en-SG" dirty="0"/>
              <a:t>In this challenge we program our robot to gather objects (cyan, red, black) and deposit to orange area whenever the robot has 6 loaded objects. There is also some obstacles and traps that robot have to avoid. Multiple strategies are used so that the robot can score points as much as possible under 6 minutes.</a:t>
            </a:r>
          </a:p>
          <a:p>
            <a:pPr marL="0" indent="0" algn="just">
              <a:buNone/>
            </a:pPr>
            <a:endParaRPr lang="en-SG" b="1" dirty="0"/>
          </a:p>
          <a:p>
            <a:pPr marL="0" indent="0">
              <a:buNone/>
            </a:pPr>
            <a:endParaRPr lang="en-SG" b="1" dirty="0"/>
          </a:p>
        </p:txBody>
      </p:sp>
    </p:spTree>
    <p:extLst>
      <p:ext uri="{BB962C8B-B14F-4D97-AF65-F5344CB8AC3E}">
        <p14:creationId xmlns:p14="http://schemas.microsoft.com/office/powerpoint/2010/main" val="24554053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C46D0-2775-4719-88D8-DF47E7983EA4}"/>
              </a:ext>
            </a:extLst>
          </p:cNvPr>
          <p:cNvSpPr>
            <a:spLocks noGrp="1"/>
          </p:cNvSpPr>
          <p:nvPr>
            <p:ph type="title"/>
          </p:nvPr>
        </p:nvSpPr>
        <p:spPr/>
        <p:txBody>
          <a:bodyPr/>
          <a:lstStyle/>
          <a:p>
            <a:r>
              <a:rPr lang="en-US" dirty="0"/>
              <a:t>Strategy 1: Obstacle Avoidance</a:t>
            </a:r>
            <a:endParaRPr lang="en-ID" dirty="0"/>
          </a:p>
        </p:txBody>
      </p:sp>
      <p:sp>
        <p:nvSpPr>
          <p:cNvPr id="3" name="Content Placeholder 2">
            <a:extLst>
              <a:ext uri="{FF2B5EF4-FFF2-40B4-BE49-F238E27FC236}">
                <a16:creationId xmlns:a16="http://schemas.microsoft.com/office/drawing/2014/main" id="{E66596E5-BA67-4AAE-ABD1-66BA2F0E10DF}"/>
              </a:ext>
            </a:extLst>
          </p:cNvPr>
          <p:cNvSpPr>
            <a:spLocks noGrp="1"/>
          </p:cNvSpPr>
          <p:nvPr>
            <p:ph idx="1"/>
          </p:nvPr>
        </p:nvSpPr>
        <p:spPr/>
        <p:txBody>
          <a:bodyPr/>
          <a:lstStyle/>
          <a:p>
            <a:pPr marL="0" indent="0">
              <a:buNone/>
            </a:pPr>
            <a:r>
              <a:rPr lang="en-US" dirty="0"/>
              <a:t>Method: Using the ultrasonic sensor to detect obstacles and control the wheel to avoid obstacle</a:t>
            </a:r>
          </a:p>
          <a:p>
            <a:pPr marL="0" indent="0">
              <a:buNone/>
            </a:pPr>
            <a:endParaRPr lang="en-ID" dirty="0"/>
          </a:p>
        </p:txBody>
      </p:sp>
      <p:pic>
        <p:nvPicPr>
          <p:cNvPr id="5" name="Picture 4">
            <a:extLst>
              <a:ext uri="{FF2B5EF4-FFF2-40B4-BE49-F238E27FC236}">
                <a16:creationId xmlns:a16="http://schemas.microsoft.com/office/drawing/2014/main" id="{3E6AE059-7F00-4D69-B3EB-F3E1B36351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423" y="3002393"/>
            <a:ext cx="3385154" cy="338515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9189545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C46D0-2775-4719-88D8-DF47E7983EA4}"/>
              </a:ext>
            </a:extLst>
          </p:cNvPr>
          <p:cNvSpPr>
            <a:spLocks noGrp="1"/>
          </p:cNvSpPr>
          <p:nvPr>
            <p:ph type="title"/>
          </p:nvPr>
        </p:nvSpPr>
        <p:spPr/>
        <p:txBody>
          <a:bodyPr/>
          <a:lstStyle/>
          <a:p>
            <a:r>
              <a:rPr lang="en-US" dirty="0"/>
              <a:t>Strategy 2: Boundaries Avoidance</a:t>
            </a:r>
            <a:endParaRPr lang="en-ID" dirty="0"/>
          </a:p>
        </p:txBody>
      </p:sp>
      <p:sp>
        <p:nvSpPr>
          <p:cNvPr id="3" name="Content Placeholder 2">
            <a:extLst>
              <a:ext uri="{FF2B5EF4-FFF2-40B4-BE49-F238E27FC236}">
                <a16:creationId xmlns:a16="http://schemas.microsoft.com/office/drawing/2014/main" id="{E66596E5-BA67-4AAE-ABD1-66BA2F0E10DF}"/>
              </a:ext>
            </a:extLst>
          </p:cNvPr>
          <p:cNvSpPr>
            <a:spLocks noGrp="1"/>
          </p:cNvSpPr>
          <p:nvPr>
            <p:ph idx="1"/>
          </p:nvPr>
        </p:nvSpPr>
        <p:spPr/>
        <p:txBody>
          <a:bodyPr/>
          <a:lstStyle/>
          <a:p>
            <a:pPr marL="0" indent="0">
              <a:buNone/>
            </a:pPr>
            <a:r>
              <a:rPr lang="en-US" dirty="0"/>
              <a:t>Method: Using the compass and position sensor to avoid boundaries</a:t>
            </a:r>
          </a:p>
          <a:p>
            <a:pPr marL="0" indent="0">
              <a:buNone/>
            </a:pPr>
            <a:endParaRPr lang="en-ID" dirty="0"/>
          </a:p>
        </p:txBody>
      </p:sp>
      <p:pic>
        <p:nvPicPr>
          <p:cNvPr id="5" name="Picture 4">
            <a:extLst>
              <a:ext uri="{FF2B5EF4-FFF2-40B4-BE49-F238E27FC236}">
                <a16:creationId xmlns:a16="http://schemas.microsoft.com/office/drawing/2014/main" id="{3E6AE059-7F00-4D69-B3EB-F3E1B36351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423" y="2856621"/>
            <a:ext cx="3385154" cy="338515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1314476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C46D0-2775-4719-88D8-DF47E7983EA4}"/>
              </a:ext>
            </a:extLst>
          </p:cNvPr>
          <p:cNvSpPr>
            <a:spLocks noGrp="1"/>
          </p:cNvSpPr>
          <p:nvPr>
            <p:ph type="title"/>
          </p:nvPr>
        </p:nvSpPr>
        <p:spPr/>
        <p:txBody>
          <a:bodyPr/>
          <a:lstStyle/>
          <a:p>
            <a:r>
              <a:rPr lang="en-US" dirty="0"/>
              <a:t>Strategy 3: Trap Avoidance</a:t>
            </a:r>
            <a:endParaRPr lang="en-ID" dirty="0"/>
          </a:p>
        </p:txBody>
      </p:sp>
      <p:sp>
        <p:nvSpPr>
          <p:cNvPr id="3" name="Content Placeholder 2">
            <a:extLst>
              <a:ext uri="{FF2B5EF4-FFF2-40B4-BE49-F238E27FC236}">
                <a16:creationId xmlns:a16="http://schemas.microsoft.com/office/drawing/2014/main" id="{E66596E5-BA67-4AAE-ABD1-66BA2F0E10DF}"/>
              </a:ext>
            </a:extLst>
          </p:cNvPr>
          <p:cNvSpPr>
            <a:spLocks noGrp="1"/>
          </p:cNvSpPr>
          <p:nvPr>
            <p:ph idx="1"/>
          </p:nvPr>
        </p:nvSpPr>
        <p:spPr/>
        <p:txBody>
          <a:bodyPr/>
          <a:lstStyle/>
          <a:p>
            <a:pPr marL="0" indent="0">
              <a:buNone/>
            </a:pPr>
            <a:r>
              <a:rPr lang="en-US" dirty="0"/>
              <a:t>Method: Using the color sensor to detect yellow area to avoid traps</a:t>
            </a:r>
          </a:p>
          <a:p>
            <a:pPr marL="0" indent="0">
              <a:buNone/>
            </a:pPr>
            <a:endParaRPr lang="en-ID" dirty="0"/>
          </a:p>
        </p:txBody>
      </p:sp>
      <p:pic>
        <p:nvPicPr>
          <p:cNvPr id="5" name="Picture 4">
            <a:extLst>
              <a:ext uri="{FF2B5EF4-FFF2-40B4-BE49-F238E27FC236}">
                <a16:creationId xmlns:a16="http://schemas.microsoft.com/office/drawing/2014/main" id="{3E6AE059-7F00-4D69-B3EB-F3E1B36351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423" y="2816865"/>
            <a:ext cx="3385154" cy="338515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5790476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C46D0-2775-4719-88D8-DF47E7983EA4}"/>
              </a:ext>
            </a:extLst>
          </p:cNvPr>
          <p:cNvSpPr>
            <a:spLocks noGrp="1"/>
          </p:cNvSpPr>
          <p:nvPr>
            <p:ph type="title"/>
          </p:nvPr>
        </p:nvSpPr>
        <p:spPr/>
        <p:txBody>
          <a:bodyPr/>
          <a:lstStyle/>
          <a:p>
            <a:r>
              <a:rPr lang="en-US" dirty="0"/>
              <a:t>Strategy 4: Zone Mapping</a:t>
            </a:r>
            <a:endParaRPr lang="en-ID" dirty="0"/>
          </a:p>
        </p:txBody>
      </p:sp>
      <p:sp>
        <p:nvSpPr>
          <p:cNvPr id="3" name="Content Placeholder 2">
            <a:extLst>
              <a:ext uri="{FF2B5EF4-FFF2-40B4-BE49-F238E27FC236}">
                <a16:creationId xmlns:a16="http://schemas.microsoft.com/office/drawing/2014/main" id="{E66596E5-BA67-4AAE-ABD1-66BA2F0E10DF}"/>
              </a:ext>
            </a:extLst>
          </p:cNvPr>
          <p:cNvSpPr>
            <a:spLocks noGrp="1"/>
          </p:cNvSpPr>
          <p:nvPr>
            <p:ph idx="1"/>
          </p:nvPr>
        </p:nvSpPr>
        <p:spPr/>
        <p:txBody>
          <a:bodyPr/>
          <a:lstStyle/>
          <a:p>
            <a:pPr marL="0" indent="0" algn="just">
              <a:buNone/>
            </a:pPr>
            <a:r>
              <a:rPr lang="en-US" dirty="0"/>
              <a:t>Method: Using the position sensor to read the map and navigate to the waypoint. This strategy is used to increase chance of gather objects and getting the super gem faster.</a:t>
            </a:r>
          </a:p>
          <a:p>
            <a:pPr marL="0" indent="0">
              <a:buNone/>
            </a:pPr>
            <a:endParaRPr lang="en-ID" dirty="0"/>
          </a:p>
        </p:txBody>
      </p:sp>
      <p:pic>
        <p:nvPicPr>
          <p:cNvPr id="5" name="Picture 4">
            <a:extLst>
              <a:ext uri="{FF2B5EF4-FFF2-40B4-BE49-F238E27FC236}">
                <a16:creationId xmlns:a16="http://schemas.microsoft.com/office/drawing/2014/main" id="{3E6AE059-7F00-4D69-B3EB-F3E1B36351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44594" y="3429000"/>
            <a:ext cx="5102811" cy="287458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3242504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5F6399-E657-45D5-8EC9-61347F4AEC00}"/>
              </a:ext>
            </a:extLst>
          </p:cNvPr>
          <p:cNvSpPr>
            <a:spLocks noGrp="1"/>
          </p:cNvSpPr>
          <p:nvPr>
            <p:ph type="title"/>
          </p:nvPr>
        </p:nvSpPr>
        <p:spPr/>
        <p:txBody>
          <a:bodyPr/>
          <a:lstStyle/>
          <a:p>
            <a:r>
              <a:rPr lang="en-SG" dirty="0"/>
              <a:t>Executive </a:t>
            </a:r>
            <a:r>
              <a:rPr lang="en-US" dirty="0"/>
              <a:t>Summary of Preliminary Challenge</a:t>
            </a:r>
            <a:endParaRPr lang="en-ID" dirty="0"/>
          </a:p>
        </p:txBody>
      </p:sp>
      <p:sp>
        <p:nvSpPr>
          <p:cNvPr id="3" name="Content Placeholder 2">
            <a:extLst>
              <a:ext uri="{FF2B5EF4-FFF2-40B4-BE49-F238E27FC236}">
                <a16:creationId xmlns:a16="http://schemas.microsoft.com/office/drawing/2014/main" id="{5C6786CF-F3AA-4195-AA46-3EA71E4DE574}"/>
              </a:ext>
            </a:extLst>
          </p:cNvPr>
          <p:cNvSpPr>
            <a:spLocks noGrp="1"/>
          </p:cNvSpPr>
          <p:nvPr>
            <p:ph idx="1"/>
          </p:nvPr>
        </p:nvSpPr>
        <p:spPr/>
        <p:txBody>
          <a:bodyPr/>
          <a:lstStyle/>
          <a:p>
            <a:r>
              <a:rPr lang="en-US" b="1" dirty="0"/>
              <a:t>Result: </a:t>
            </a:r>
            <a:r>
              <a:rPr lang="en-US" dirty="0"/>
              <a:t>The robot completed mission with smoothly and efficiently, and gained 2460 points in the preliminary challenge.</a:t>
            </a:r>
          </a:p>
          <a:p>
            <a:r>
              <a:rPr lang="en-US" b="1" dirty="0"/>
              <a:t>Conclusion:</a:t>
            </a:r>
          </a:p>
          <a:p>
            <a:pPr lvl="1">
              <a:lnSpc>
                <a:spcPct val="150000"/>
              </a:lnSpc>
              <a:buFont typeface="Wingdings" panose="05000000000000000000" pitchFamily="2" charset="2"/>
              <a:buChar char="Ø"/>
            </a:pPr>
            <a:r>
              <a:rPr lang="en-US" dirty="0"/>
              <a:t>Completed mission using obstacle and multiple algorithm avoidance to avoid the obstacles</a:t>
            </a:r>
          </a:p>
          <a:p>
            <a:pPr lvl="1">
              <a:lnSpc>
                <a:spcPct val="150000"/>
              </a:lnSpc>
              <a:buFont typeface="Wingdings" panose="05000000000000000000" pitchFamily="2" charset="2"/>
              <a:buChar char="Ø"/>
            </a:pPr>
            <a:r>
              <a:rPr lang="en-US" dirty="0"/>
              <a:t>Robot successfully gathered and deposit objects by using multiple algorithm and strategies</a:t>
            </a:r>
          </a:p>
        </p:txBody>
      </p:sp>
    </p:spTree>
    <p:extLst>
      <p:ext uri="{BB962C8B-B14F-4D97-AF65-F5344CB8AC3E}">
        <p14:creationId xmlns:p14="http://schemas.microsoft.com/office/powerpoint/2010/main" val="11530239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C0AE13-D351-4014-A230-69D2E562677A}"/>
              </a:ext>
            </a:extLst>
          </p:cNvPr>
          <p:cNvSpPr>
            <a:spLocks noGrp="1"/>
          </p:cNvSpPr>
          <p:nvPr>
            <p:ph type="title"/>
          </p:nvPr>
        </p:nvSpPr>
        <p:spPr/>
        <p:txBody>
          <a:bodyPr>
            <a:normAutofit fontScale="90000"/>
          </a:bodyPr>
          <a:lstStyle/>
          <a:p>
            <a:pPr lvl="0">
              <a:lnSpc>
                <a:spcPct val="107000"/>
              </a:lnSpc>
              <a:spcAft>
                <a:spcPts val="800"/>
              </a:spcAft>
            </a:pPr>
            <a:r>
              <a:rPr lang="en-SG" dirty="0"/>
              <a:t>How To Navigate Robot Waypoint with Zone Mapping</a:t>
            </a:r>
            <a:endParaRPr lang="en-SG" sz="1600" b="0" dirty="0">
              <a:solidFill>
                <a:srgbClr val="FF0000"/>
              </a:solidFill>
              <a:latin typeface="Arial" panose="020B0604020202020204" pitchFamily="34" charset="0"/>
            </a:endParaRPr>
          </a:p>
        </p:txBody>
      </p:sp>
      <p:pic>
        <p:nvPicPr>
          <p:cNvPr id="4" name="Content Placeholder 3">
            <a:extLst>
              <a:ext uri="{FF2B5EF4-FFF2-40B4-BE49-F238E27FC236}">
                <a16:creationId xmlns:a16="http://schemas.microsoft.com/office/drawing/2014/main" id="{932F40F3-8CE4-42F9-A358-C64E389FD1B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025473" y="2176414"/>
            <a:ext cx="3966549" cy="396654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609248834"/>
      </p:ext>
    </p:extLst>
  </p:cSld>
  <p:clrMapOvr>
    <a:masterClrMapping/>
  </p:clrMapOvr>
</p:sld>
</file>

<file path=ppt/theme/theme1.xml><?xml version="1.0" encoding="utf-8"?>
<a:theme xmlns:a="http://schemas.openxmlformats.org/drawingml/2006/main" name="Slic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Slice">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13FEC7C6-62A9-40C4-99D2-581AACACAA2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Template>
  <TotalTime>511</TotalTime>
  <Words>521</Words>
  <Application>Microsoft Office PowerPoint</Application>
  <PresentationFormat>Widescreen</PresentationFormat>
  <Paragraphs>56</Paragraphs>
  <Slides>15</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15</vt:i4>
      </vt:variant>
    </vt:vector>
  </HeadingPairs>
  <TitlesOfParts>
    <vt:vector size="23" baseType="lpstr">
      <vt:lpstr>Meiryo</vt:lpstr>
      <vt:lpstr>Meiryo UI</vt:lpstr>
      <vt:lpstr>Arial</vt:lpstr>
      <vt:lpstr>Calibri</vt:lpstr>
      <vt:lpstr>Century Gothic</vt:lpstr>
      <vt:lpstr>Wingdings</vt:lpstr>
      <vt:lpstr>Wingdings 3</vt:lpstr>
      <vt:lpstr>Slice</vt:lpstr>
      <vt:lpstr>E – RESQ  I N D O N E S I A</vt:lpstr>
      <vt:lpstr>E – RESQ</vt:lpstr>
      <vt:lpstr>Executive Summary of Preliminary Challenge</vt:lpstr>
      <vt:lpstr>Strategy 1: Obstacle Avoidance</vt:lpstr>
      <vt:lpstr>Strategy 2: Boundaries Avoidance</vt:lpstr>
      <vt:lpstr>Strategy 3: Trap Avoidance</vt:lpstr>
      <vt:lpstr>Strategy 4: Zone Mapping</vt:lpstr>
      <vt:lpstr>Executive Summary of Preliminary Challenge</vt:lpstr>
      <vt:lpstr>How To Navigate Robot Waypoint with Zone Mapping</vt:lpstr>
      <vt:lpstr>Step 1: Find a Unique Area</vt:lpstr>
      <vt:lpstr>Step 2: Get coordinates of Deposit Zone</vt:lpstr>
      <vt:lpstr>Step 3: Add Waypoint</vt:lpstr>
      <vt:lpstr>Step 4: Dead Reckoning Navigation</vt:lpstr>
      <vt:lpstr>The Game</vt:lpstr>
      <vt:lpstr>Applying Knowledge Gained to The Real World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Shen Jiayao</dc:creator>
  <cp:lastModifiedBy>Septzy</cp:lastModifiedBy>
  <cp:revision>95</cp:revision>
  <cp:lastPrinted>2022-04-04T07:08:58Z</cp:lastPrinted>
  <dcterms:created xsi:type="dcterms:W3CDTF">2020-09-13T16:42:25Z</dcterms:created>
  <dcterms:modified xsi:type="dcterms:W3CDTF">2022-11-02T17:18:59Z</dcterms:modified>
</cp:coreProperties>
</file>